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Lexend SemiBold"/>
      <p:regular r:id="rId21"/>
      <p:bold r:id="rId22"/>
    </p:embeddedFont>
    <p:embeddedFont>
      <p:font typeface="Lexend Light"/>
      <p:regular r:id="rId23"/>
      <p:bold r:id="rId24"/>
    </p:embeddedFont>
    <p:embeddedFont>
      <p:font typeface="Lexend"/>
      <p:regular r:id="rId25"/>
      <p:bold r:id="rId26"/>
    </p:embeddedFont>
    <p:embeddedFont>
      <p:font typeface="Lexend ExtraLight"/>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20" Type="http://schemas.openxmlformats.org/officeDocument/2006/relationships/slide" Target="slides/slide15.xml"/><Relationship Id="rId22" Type="http://schemas.openxmlformats.org/officeDocument/2006/relationships/font" Target="fonts/LexendSemiBold-bold.fntdata"/><Relationship Id="rId21" Type="http://schemas.openxmlformats.org/officeDocument/2006/relationships/font" Target="fonts/LexendSemiBold-regular.fntdata"/><Relationship Id="rId24" Type="http://schemas.openxmlformats.org/officeDocument/2006/relationships/font" Target="fonts/LexendLight-bold.fntdata"/><Relationship Id="rId23" Type="http://schemas.openxmlformats.org/officeDocument/2006/relationships/font" Target="fonts/LexendLight-regular.fntdata"/><Relationship Id="rId26" Type="http://schemas.openxmlformats.org/officeDocument/2006/relationships/font" Target="fonts/Lexend-bold.fntdata"/><Relationship Id="rId25" Type="http://schemas.openxmlformats.org/officeDocument/2006/relationships/font" Target="fonts/Lexend-regular.fntdata"/><Relationship Id="rId28" Type="http://schemas.openxmlformats.org/officeDocument/2006/relationships/font" Target="fonts/LexendExtraLight-bold.fntdata"/><Relationship Id="rId27" Type="http://schemas.openxmlformats.org/officeDocument/2006/relationships/font" Target="fonts/LexendExtraLight-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8b7c1b10e6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38b7c1b10e6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38b7c1b10e6_0_1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38b7c1b10e6_0_1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38b7c1b10e6_0_1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38b7c1b10e6_0_1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38b7c1b10e6_0_9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38b7c1b10e6_0_9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38b7c1b10e6_0_8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38b7c1b10e6_0_8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38b7c1b10e6_0_10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38b7c1b10e6_0_10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38b7c1b10e6_0_10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38b7c1b10e6_0_1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8b7c1b10e6_0_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38b7c1b10e6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8b7c1b10e6_0_10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38b7c1b10e6_0_10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8b7c1b10e6_0_8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38b7c1b10e6_0_8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8b7c1b10e6_0_1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38b7c1b10e6_0_1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38b7c1b10e6_0_5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38b7c1b10e6_0_5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38b7c1b10e6_0_10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38b7c1b10e6_0_10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38b7c1b10e6_0_10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38b7c1b10e6_0_10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38b7c1b10e6_0_1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38b7c1b10e6_0_1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4">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_1">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36550" lvl="0" marL="457200" algn="ctr">
              <a:spcBef>
                <a:spcPts val="0"/>
              </a:spcBef>
              <a:spcAft>
                <a:spcPts val="0"/>
              </a:spcAft>
              <a:buSzPts val="1700"/>
              <a:buChar char="●"/>
              <a:defRPr/>
            </a:lvl1pPr>
            <a:lvl2pPr indent="-323850" lvl="1" marL="914400" algn="ctr">
              <a:spcBef>
                <a:spcPts val="0"/>
              </a:spcBef>
              <a:spcAft>
                <a:spcPts val="0"/>
              </a:spcAft>
              <a:buSzPts val="1500"/>
              <a:buChar char="○"/>
              <a:defRPr/>
            </a:lvl2pPr>
            <a:lvl3pPr indent="-317500" lvl="2" marL="1371600" algn="ctr">
              <a:spcBef>
                <a:spcPts val="0"/>
              </a:spcBef>
              <a:spcAft>
                <a:spcPts val="0"/>
              </a:spcAft>
              <a:buSzPts val="1400"/>
              <a:buChar char="■"/>
              <a:defRPr/>
            </a:lvl3pPr>
            <a:lvl4pPr indent="-311150" lvl="3" marL="1828800" algn="ctr">
              <a:spcBef>
                <a:spcPts val="0"/>
              </a:spcBef>
              <a:spcAft>
                <a:spcPts val="0"/>
              </a:spcAft>
              <a:buSzPts val="1300"/>
              <a:buChar char="●"/>
              <a:defRPr/>
            </a:lvl4pPr>
            <a:lvl5pPr indent="-304800" lvl="4" marL="2286000" algn="ctr">
              <a:spcBef>
                <a:spcPts val="0"/>
              </a:spcBef>
              <a:spcAft>
                <a:spcPts val="0"/>
              </a:spcAft>
              <a:buSzPts val="1200"/>
              <a:buChar char="○"/>
              <a:defRPr/>
            </a:lvl5pPr>
            <a:lvl6pPr indent="-298450" lvl="5" marL="2743200" algn="ctr">
              <a:spcBef>
                <a:spcPts val="0"/>
              </a:spcBef>
              <a:spcAft>
                <a:spcPts val="0"/>
              </a:spcAft>
              <a:buSzPts val="1100"/>
              <a:buChar char="■"/>
              <a:defRPr/>
            </a:lvl6pPr>
            <a:lvl7pPr indent="-292100" lvl="6" marL="3200400" algn="ctr">
              <a:spcBef>
                <a:spcPts val="0"/>
              </a:spcBef>
              <a:spcAft>
                <a:spcPts val="0"/>
              </a:spcAft>
              <a:buSzPts val="1000"/>
              <a:buChar char="●"/>
              <a:defRPr/>
            </a:lvl7pPr>
            <a:lvl8pPr indent="-285750" lvl="7" marL="3657600" algn="ctr">
              <a:spcBef>
                <a:spcPts val="0"/>
              </a:spcBef>
              <a:spcAft>
                <a:spcPts val="0"/>
              </a:spcAft>
              <a:buSzPts val="900"/>
              <a:buChar char="○"/>
              <a:defRPr/>
            </a:lvl8pPr>
            <a:lvl9pPr indent="-279400" lvl="8" marL="4114800" algn="ctr">
              <a:spcBef>
                <a:spcPts val="0"/>
              </a:spcBef>
              <a:spcAft>
                <a:spcPts val="0"/>
              </a:spcAft>
              <a:buSzPts val="8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1">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7_1">
    <p:spTree>
      <p:nvGrpSpPr>
        <p:cNvPr id="50" name="Shape 50"/>
        <p:cNvGrpSpPr/>
        <p:nvPr/>
      </p:nvGrpSpPr>
      <p:grpSpPr>
        <a:xfrm>
          <a:off x="0" y="0"/>
          <a:ext cx="0" cy="0"/>
          <a:chOff x="0" y="0"/>
          <a:chExt cx="0" cy="0"/>
        </a:xfrm>
      </p:grpSpPr>
      <p:sp>
        <p:nvSpPr>
          <p:cNvPr id="51" name="Google Shape;51;p13"/>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13"/>
          <p:cNvSpPr txBox="1"/>
          <p:nvPr>
            <p:ph idx="12" type="sldNum"/>
          </p:nvPr>
        </p:nvSpPr>
        <p:spPr>
          <a:xfrm>
            <a:off x="8472458" y="4663217"/>
            <a:ext cx="548700" cy="393600"/>
          </a:xfrm>
          <a:prstGeom prst="rect">
            <a:avLst/>
          </a:prstGeom>
        </p:spPr>
        <p:txBody>
          <a:bodyPr anchorCtr="0" anchor="ctr" bIns="91425"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53" name="Google Shape;53;p13"/>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4" name="Google Shape;54;p13"/>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5" name="Google Shape;55;p13"/>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6" name="Google Shape;56;p13"/>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7" name="Google Shape;57;p13"/>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8" name="Google Shape;58;p13"/>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8_1">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4"/>
          <p:cNvSpPr txBox="1"/>
          <p:nvPr>
            <p:ph idx="1" type="body"/>
          </p:nvPr>
        </p:nvSpPr>
        <p:spPr>
          <a:xfrm>
            <a:off x="311700" y="1152475"/>
            <a:ext cx="4473900" cy="3416400"/>
          </a:xfrm>
          <a:prstGeom prst="rect">
            <a:avLst/>
          </a:prstGeom>
        </p:spPr>
        <p:txBody>
          <a:bodyPr anchorCtr="0" anchor="t" bIns="91425" lIns="91425" spcFirstLastPara="1" rIns="91425" wrap="square" tIns="91425">
            <a:no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17500" lvl="2" marL="1371600">
              <a:spcBef>
                <a:spcPts val="0"/>
              </a:spcBef>
              <a:spcAft>
                <a:spcPts val="0"/>
              </a:spcAft>
              <a:buSzPts val="1400"/>
              <a:buChar char="■"/>
              <a:defRPr/>
            </a:lvl3pPr>
            <a:lvl4pPr indent="-311150" lvl="3" marL="1828800">
              <a:spcBef>
                <a:spcPts val="0"/>
              </a:spcBef>
              <a:spcAft>
                <a:spcPts val="0"/>
              </a:spcAft>
              <a:buSzPts val="1300"/>
              <a:buChar char="●"/>
              <a:defRPr/>
            </a:lvl4pPr>
            <a:lvl5pPr indent="-304800" lvl="4" marL="2286000">
              <a:spcBef>
                <a:spcPts val="0"/>
              </a:spcBef>
              <a:spcAft>
                <a:spcPts val="0"/>
              </a:spcAft>
              <a:buSzPts val="1200"/>
              <a:buChar char="○"/>
              <a:defRPr/>
            </a:lvl5pPr>
            <a:lvl6pPr indent="-298450" lvl="5" marL="2743200">
              <a:spcBef>
                <a:spcPts val="0"/>
              </a:spcBef>
              <a:spcAft>
                <a:spcPts val="0"/>
              </a:spcAft>
              <a:buSzPts val="1100"/>
              <a:buChar char="■"/>
              <a:defRPr/>
            </a:lvl6pPr>
            <a:lvl7pPr indent="-292100" lvl="6" marL="3200400">
              <a:spcBef>
                <a:spcPts val="0"/>
              </a:spcBef>
              <a:spcAft>
                <a:spcPts val="0"/>
              </a:spcAft>
              <a:buSzPts val="1000"/>
              <a:buChar char="●"/>
              <a:defRPr/>
            </a:lvl7pPr>
            <a:lvl8pPr indent="-285750" lvl="7" marL="3657600">
              <a:spcBef>
                <a:spcPts val="0"/>
              </a:spcBef>
              <a:spcAft>
                <a:spcPts val="0"/>
              </a:spcAft>
              <a:buSzPts val="900"/>
              <a:buChar char="○"/>
              <a:defRPr/>
            </a:lvl8pPr>
            <a:lvl9pPr indent="-279400" lvl="8" marL="4114800">
              <a:spcBef>
                <a:spcPts val="0"/>
              </a:spcBef>
              <a:spcAft>
                <a:spcPts val="0"/>
              </a:spcAft>
              <a:buSzPts val="800"/>
              <a:buChar char="■"/>
              <a:defRPr/>
            </a:lvl9pPr>
          </a:lstStyle>
          <a:p/>
        </p:txBody>
      </p:sp>
      <p:sp>
        <p:nvSpPr>
          <p:cNvPr id="62" name="Google Shape;62;p14"/>
          <p:cNvSpPr/>
          <p:nvPr>
            <p:ph idx="2" type="pic"/>
          </p:nvPr>
        </p:nvSpPr>
        <p:spPr>
          <a:xfrm>
            <a:off x="4992024" y="1152775"/>
            <a:ext cx="3840300" cy="3416400"/>
          </a:xfrm>
          <a:prstGeom prst="rect">
            <a:avLst/>
          </a:prstGeom>
          <a:noFill/>
          <a:ln>
            <a:noFill/>
          </a:ln>
        </p:spPr>
      </p:sp>
      <p:sp>
        <p:nvSpPr>
          <p:cNvPr id="63" name="Google Shape;63;p14"/>
          <p:cNvSpPr txBox="1"/>
          <p:nvPr>
            <p:ph idx="12" type="sldNum"/>
          </p:nvPr>
        </p:nvSpPr>
        <p:spPr>
          <a:xfrm>
            <a:off x="8472458" y="4663217"/>
            <a:ext cx="548700" cy="393600"/>
          </a:xfrm>
          <a:prstGeom prst="rect">
            <a:avLst/>
          </a:prstGeom>
        </p:spPr>
        <p:txBody>
          <a:bodyPr anchorCtr="0" anchor="ctr" bIns="91425"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_2">
    <p:spTree>
      <p:nvGrpSpPr>
        <p:cNvPr id="64" name="Shape 64"/>
        <p:cNvGrpSpPr/>
        <p:nvPr/>
      </p:nvGrpSpPr>
      <p:grpSpPr>
        <a:xfrm>
          <a:off x="0" y="0"/>
          <a:ext cx="0" cy="0"/>
          <a:chOff x="0" y="0"/>
          <a:chExt cx="0" cy="0"/>
        </a:xfrm>
      </p:grpSpPr>
      <p:sp>
        <p:nvSpPr>
          <p:cNvPr id="65" name="Google Shape;65;p15"/>
          <p:cNvSpPr txBox="1"/>
          <p:nvPr>
            <p:ph idx="12" type="sldNum"/>
          </p:nvPr>
        </p:nvSpPr>
        <p:spPr>
          <a:xfrm>
            <a:off x="8472458" y="4663217"/>
            <a:ext cx="548700" cy="393600"/>
          </a:xfrm>
          <a:prstGeom prst="rect">
            <a:avLst/>
          </a:prstGeom>
        </p:spPr>
        <p:txBody>
          <a:bodyPr anchorCtr="0" anchor="ctr" bIns="91425"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66" name="Google Shape;66;p15"/>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7" name="Google Shape;67;p15"/>
          <p:cNvSpPr txBox="1"/>
          <p:nvPr>
            <p:ph idx="1" type="body"/>
          </p:nvPr>
        </p:nvSpPr>
        <p:spPr>
          <a:xfrm>
            <a:off x="483150" y="2237788"/>
            <a:ext cx="3619800" cy="2373600"/>
          </a:xfrm>
          <a:prstGeom prst="rect">
            <a:avLst/>
          </a:prstGeom>
        </p:spPr>
        <p:txBody>
          <a:bodyPr anchorCtr="0" anchor="t" bIns="91425" lIns="91425" spcFirstLastPara="1" rIns="91425" wrap="square" tIns="91425">
            <a:no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17500" lvl="2" marL="1371600">
              <a:spcBef>
                <a:spcPts val="0"/>
              </a:spcBef>
              <a:spcAft>
                <a:spcPts val="0"/>
              </a:spcAft>
              <a:buSzPts val="1400"/>
              <a:buChar char="■"/>
              <a:defRPr/>
            </a:lvl3pPr>
            <a:lvl4pPr indent="-311150" lvl="3" marL="1828800">
              <a:spcBef>
                <a:spcPts val="0"/>
              </a:spcBef>
              <a:spcAft>
                <a:spcPts val="0"/>
              </a:spcAft>
              <a:buSzPts val="1300"/>
              <a:buChar char="●"/>
              <a:defRPr/>
            </a:lvl4pPr>
            <a:lvl5pPr indent="-304800" lvl="4" marL="2286000">
              <a:spcBef>
                <a:spcPts val="0"/>
              </a:spcBef>
              <a:spcAft>
                <a:spcPts val="0"/>
              </a:spcAft>
              <a:buSzPts val="1200"/>
              <a:buChar char="○"/>
              <a:defRPr/>
            </a:lvl5pPr>
            <a:lvl6pPr indent="-298450" lvl="5" marL="2743200">
              <a:spcBef>
                <a:spcPts val="0"/>
              </a:spcBef>
              <a:spcAft>
                <a:spcPts val="0"/>
              </a:spcAft>
              <a:buSzPts val="1100"/>
              <a:buChar char="■"/>
              <a:defRPr/>
            </a:lvl6pPr>
            <a:lvl7pPr indent="-292100" lvl="6" marL="3200400">
              <a:spcBef>
                <a:spcPts val="0"/>
              </a:spcBef>
              <a:spcAft>
                <a:spcPts val="0"/>
              </a:spcAft>
              <a:buSzPts val="1000"/>
              <a:buChar char="●"/>
              <a:defRPr/>
            </a:lvl7pPr>
            <a:lvl8pPr indent="-285750" lvl="7" marL="3657600">
              <a:spcBef>
                <a:spcPts val="0"/>
              </a:spcBef>
              <a:spcAft>
                <a:spcPts val="0"/>
              </a:spcAft>
              <a:buSzPts val="900"/>
              <a:buChar char="○"/>
              <a:defRPr/>
            </a:lvl8pPr>
            <a:lvl9pPr indent="-279400" lvl="8" marL="4114800">
              <a:spcBef>
                <a:spcPts val="0"/>
              </a:spcBef>
              <a:spcAft>
                <a:spcPts val="0"/>
              </a:spcAft>
              <a:buSzPts val="800"/>
              <a:buChar char="■"/>
              <a:defRPr/>
            </a:lvl9pPr>
          </a:lstStyle>
          <a:p/>
        </p:txBody>
      </p:sp>
      <p:sp>
        <p:nvSpPr>
          <p:cNvPr id="68" name="Google Shape;68;p15"/>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17500" lvl="2" marL="1371600">
              <a:spcBef>
                <a:spcPts val="0"/>
              </a:spcBef>
              <a:spcAft>
                <a:spcPts val="0"/>
              </a:spcAft>
              <a:buSzPts val="1400"/>
              <a:buChar char="■"/>
              <a:defRPr/>
            </a:lvl3pPr>
            <a:lvl4pPr indent="-311150" lvl="3" marL="1828800">
              <a:spcBef>
                <a:spcPts val="0"/>
              </a:spcBef>
              <a:spcAft>
                <a:spcPts val="0"/>
              </a:spcAft>
              <a:buSzPts val="1300"/>
              <a:buChar char="●"/>
              <a:defRPr/>
            </a:lvl4pPr>
            <a:lvl5pPr indent="-304800" lvl="4" marL="2286000">
              <a:spcBef>
                <a:spcPts val="0"/>
              </a:spcBef>
              <a:spcAft>
                <a:spcPts val="0"/>
              </a:spcAft>
              <a:buSzPts val="1200"/>
              <a:buChar char="○"/>
              <a:defRPr/>
            </a:lvl5pPr>
            <a:lvl6pPr indent="-298450" lvl="5" marL="2743200">
              <a:spcBef>
                <a:spcPts val="0"/>
              </a:spcBef>
              <a:spcAft>
                <a:spcPts val="0"/>
              </a:spcAft>
              <a:buSzPts val="1100"/>
              <a:buChar char="■"/>
              <a:defRPr/>
            </a:lvl6pPr>
            <a:lvl7pPr indent="-292100" lvl="6" marL="3200400">
              <a:spcBef>
                <a:spcPts val="0"/>
              </a:spcBef>
              <a:spcAft>
                <a:spcPts val="0"/>
              </a:spcAft>
              <a:buSzPts val="1000"/>
              <a:buChar char="●"/>
              <a:defRPr/>
            </a:lvl7pPr>
            <a:lvl8pPr indent="-285750" lvl="7" marL="3657600">
              <a:spcBef>
                <a:spcPts val="0"/>
              </a:spcBef>
              <a:spcAft>
                <a:spcPts val="0"/>
              </a:spcAft>
              <a:buSzPts val="900"/>
              <a:buChar char="○"/>
              <a:defRPr/>
            </a:lvl8pPr>
            <a:lvl9pPr indent="-279400" lvl="8" marL="4114800">
              <a:spcBef>
                <a:spcPts val="0"/>
              </a:spcBef>
              <a:spcAft>
                <a:spcPts val="0"/>
              </a:spcAft>
              <a:buSzPts val="800"/>
              <a:buChar char="■"/>
              <a:defRPr/>
            </a:lvl9pPr>
          </a:lstStyle>
          <a:p/>
        </p:txBody>
      </p:sp>
      <p:sp>
        <p:nvSpPr>
          <p:cNvPr id="69" name="Google Shape;69;p15"/>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70" name="Google Shape;70;p15"/>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2_2">
    <p:spTree>
      <p:nvGrpSpPr>
        <p:cNvPr id="71" name="Shape 71"/>
        <p:cNvGrpSpPr/>
        <p:nvPr/>
      </p:nvGrpSpPr>
      <p:grpSpPr>
        <a:xfrm>
          <a:off x="0" y="0"/>
          <a:ext cx="0" cy="0"/>
          <a:chOff x="0" y="0"/>
          <a:chExt cx="0" cy="0"/>
        </a:xfrm>
      </p:grpSpPr>
      <p:sp>
        <p:nvSpPr>
          <p:cNvPr id="72" name="Google Shape;72;p16"/>
          <p:cNvSpPr txBox="1"/>
          <p:nvPr>
            <p:ph idx="12" type="sldNum"/>
          </p:nvPr>
        </p:nvSpPr>
        <p:spPr>
          <a:xfrm>
            <a:off x="8472458" y="4663217"/>
            <a:ext cx="548700" cy="393600"/>
          </a:xfrm>
          <a:prstGeom prst="rect">
            <a:avLst/>
          </a:prstGeom>
        </p:spPr>
        <p:txBody>
          <a:bodyPr anchorCtr="0" anchor="ctr" bIns="91425"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73" name="Google Shape;73;p16"/>
          <p:cNvSpPr txBox="1"/>
          <p:nvPr>
            <p:ph idx="1" type="body"/>
          </p:nvPr>
        </p:nvSpPr>
        <p:spPr>
          <a:xfrm>
            <a:off x="483175" y="2417500"/>
            <a:ext cx="2455500" cy="2373600"/>
          </a:xfrm>
          <a:prstGeom prst="rect">
            <a:avLst/>
          </a:prstGeom>
        </p:spPr>
        <p:txBody>
          <a:bodyPr anchorCtr="0" anchor="t" bIns="91425" lIns="91425" spcFirstLastPara="1" rIns="91425" wrap="square" tIns="91425">
            <a:no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17500" lvl="2" marL="1371600">
              <a:spcBef>
                <a:spcPts val="0"/>
              </a:spcBef>
              <a:spcAft>
                <a:spcPts val="0"/>
              </a:spcAft>
              <a:buSzPts val="1400"/>
              <a:buChar char="■"/>
              <a:defRPr/>
            </a:lvl3pPr>
            <a:lvl4pPr indent="-311150" lvl="3" marL="1828800">
              <a:spcBef>
                <a:spcPts val="0"/>
              </a:spcBef>
              <a:spcAft>
                <a:spcPts val="0"/>
              </a:spcAft>
              <a:buSzPts val="1300"/>
              <a:buChar char="●"/>
              <a:defRPr/>
            </a:lvl4pPr>
            <a:lvl5pPr indent="-304800" lvl="4" marL="2286000">
              <a:spcBef>
                <a:spcPts val="0"/>
              </a:spcBef>
              <a:spcAft>
                <a:spcPts val="0"/>
              </a:spcAft>
              <a:buSzPts val="1200"/>
              <a:buChar char="○"/>
              <a:defRPr/>
            </a:lvl5pPr>
            <a:lvl6pPr indent="-298450" lvl="5" marL="2743200">
              <a:spcBef>
                <a:spcPts val="0"/>
              </a:spcBef>
              <a:spcAft>
                <a:spcPts val="0"/>
              </a:spcAft>
              <a:buSzPts val="1100"/>
              <a:buChar char="■"/>
              <a:defRPr/>
            </a:lvl6pPr>
            <a:lvl7pPr indent="-292100" lvl="6" marL="3200400">
              <a:spcBef>
                <a:spcPts val="0"/>
              </a:spcBef>
              <a:spcAft>
                <a:spcPts val="0"/>
              </a:spcAft>
              <a:buSzPts val="1000"/>
              <a:buChar char="●"/>
              <a:defRPr/>
            </a:lvl7pPr>
            <a:lvl8pPr indent="-285750" lvl="7" marL="3657600">
              <a:spcBef>
                <a:spcPts val="0"/>
              </a:spcBef>
              <a:spcAft>
                <a:spcPts val="0"/>
              </a:spcAft>
              <a:buSzPts val="900"/>
              <a:buChar char="○"/>
              <a:defRPr/>
            </a:lvl8pPr>
            <a:lvl9pPr indent="-279400" lvl="8" marL="4114800">
              <a:spcBef>
                <a:spcPts val="0"/>
              </a:spcBef>
              <a:spcAft>
                <a:spcPts val="0"/>
              </a:spcAft>
              <a:buSzPts val="800"/>
              <a:buChar char="■"/>
              <a:defRPr/>
            </a:lvl9pPr>
          </a:lstStyle>
          <a:p/>
        </p:txBody>
      </p:sp>
      <p:sp>
        <p:nvSpPr>
          <p:cNvPr id="74" name="Google Shape;74;p16"/>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17500" lvl="2" marL="1371600">
              <a:spcBef>
                <a:spcPts val="0"/>
              </a:spcBef>
              <a:spcAft>
                <a:spcPts val="0"/>
              </a:spcAft>
              <a:buSzPts val="1400"/>
              <a:buChar char="■"/>
              <a:defRPr/>
            </a:lvl3pPr>
            <a:lvl4pPr indent="-311150" lvl="3" marL="1828800">
              <a:spcBef>
                <a:spcPts val="0"/>
              </a:spcBef>
              <a:spcAft>
                <a:spcPts val="0"/>
              </a:spcAft>
              <a:buSzPts val="1300"/>
              <a:buChar char="●"/>
              <a:defRPr/>
            </a:lvl4pPr>
            <a:lvl5pPr indent="-304800" lvl="4" marL="2286000">
              <a:spcBef>
                <a:spcPts val="0"/>
              </a:spcBef>
              <a:spcAft>
                <a:spcPts val="0"/>
              </a:spcAft>
              <a:buSzPts val="1200"/>
              <a:buChar char="○"/>
              <a:defRPr/>
            </a:lvl5pPr>
            <a:lvl6pPr indent="-298450" lvl="5" marL="2743200">
              <a:spcBef>
                <a:spcPts val="0"/>
              </a:spcBef>
              <a:spcAft>
                <a:spcPts val="0"/>
              </a:spcAft>
              <a:buSzPts val="1100"/>
              <a:buChar char="■"/>
              <a:defRPr/>
            </a:lvl6pPr>
            <a:lvl7pPr indent="-292100" lvl="6" marL="3200400">
              <a:spcBef>
                <a:spcPts val="0"/>
              </a:spcBef>
              <a:spcAft>
                <a:spcPts val="0"/>
              </a:spcAft>
              <a:buSzPts val="1000"/>
              <a:buChar char="●"/>
              <a:defRPr/>
            </a:lvl7pPr>
            <a:lvl8pPr indent="-285750" lvl="7" marL="3657600">
              <a:spcBef>
                <a:spcPts val="0"/>
              </a:spcBef>
              <a:spcAft>
                <a:spcPts val="0"/>
              </a:spcAft>
              <a:buSzPts val="900"/>
              <a:buChar char="○"/>
              <a:defRPr/>
            </a:lvl8pPr>
            <a:lvl9pPr indent="-279400" lvl="8" marL="4114800">
              <a:spcBef>
                <a:spcPts val="0"/>
              </a:spcBef>
              <a:spcAft>
                <a:spcPts val="0"/>
              </a:spcAft>
              <a:buSzPts val="800"/>
              <a:buChar char="■"/>
              <a:defRPr/>
            </a:lvl9pPr>
          </a:lstStyle>
          <a:p/>
        </p:txBody>
      </p:sp>
      <p:sp>
        <p:nvSpPr>
          <p:cNvPr id="75" name="Google Shape;75;p16"/>
          <p:cNvSpPr txBox="1"/>
          <p:nvPr>
            <p:ph idx="3" type="body"/>
          </p:nvPr>
        </p:nvSpPr>
        <p:spPr>
          <a:xfrm>
            <a:off x="6212275" y="2417500"/>
            <a:ext cx="2455500" cy="2373600"/>
          </a:xfrm>
          <a:prstGeom prst="rect">
            <a:avLst/>
          </a:prstGeom>
        </p:spPr>
        <p:txBody>
          <a:bodyPr anchorCtr="0" anchor="t" bIns="91425" lIns="91425" spcFirstLastPara="1" rIns="91425" wrap="square" tIns="91425">
            <a:no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17500" lvl="2" marL="1371600">
              <a:spcBef>
                <a:spcPts val="0"/>
              </a:spcBef>
              <a:spcAft>
                <a:spcPts val="0"/>
              </a:spcAft>
              <a:buSzPts val="1400"/>
              <a:buChar char="■"/>
              <a:defRPr/>
            </a:lvl3pPr>
            <a:lvl4pPr indent="-311150" lvl="3" marL="1828800">
              <a:spcBef>
                <a:spcPts val="0"/>
              </a:spcBef>
              <a:spcAft>
                <a:spcPts val="0"/>
              </a:spcAft>
              <a:buSzPts val="1300"/>
              <a:buChar char="●"/>
              <a:defRPr/>
            </a:lvl4pPr>
            <a:lvl5pPr indent="-304800" lvl="4" marL="2286000">
              <a:spcBef>
                <a:spcPts val="0"/>
              </a:spcBef>
              <a:spcAft>
                <a:spcPts val="0"/>
              </a:spcAft>
              <a:buSzPts val="1200"/>
              <a:buChar char="○"/>
              <a:defRPr/>
            </a:lvl5pPr>
            <a:lvl6pPr indent="-298450" lvl="5" marL="2743200">
              <a:spcBef>
                <a:spcPts val="0"/>
              </a:spcBef>
              <a:spcAft>
                <a:spcPts val="0"/>
              </a:spcAft>
              <a:buSzPts val="1100"/>
              <a:buChar char="■"/>
              <a:defRPr/>
            </a:lvl6pPr>
            <a:lvl7pPr indent="-292100" lvl="6" marL="3200400">
              <a:spcBef>
                <a:spcPts val="0"/>
              </a:spcBef>
              <a:spcAft>
                <a:spcPts val="0"/>
              </a:spcAft>
              <a:buSzPts val="1000"/>
              <a:buChar char="●"/>
              <a:defRPr/>
            </a:lvl7pPr>
            <a:lvl8pPr indent="-285750" lvl="7" marL="3657600">
              <a:spcBef>
                <a:spcPts val="0"/>
              </a:spcBef>
              <a:spcAft>
                <a:spcPts val="0"/>
              </a:spcAft>
              <a:buSzPts val="900"/>
              <a:buChar char="○"/>
              <a:defRPr/>
            </a:lvl8pPr>
            <a:lvl9pPr indent="-279400" lvl="8" marL="4114800">
              <a:spcBef>
                <a:spcPts val="0"/>
              </a:spcBef>
              <a:spcAft>
                <a:spcPts val="0"/>
              </a:spcAft>
              <a:buSzPts val="800"/>
              <a:buChar char="■"/>
              <a:defRPr/>
            </a:lvl9pPr>
          </a:lstStyle>
          <a:p/>
        </p:txBody>
      </p:sp>
      <p:sp>
        <p:nvSpPr>
          <p:cNvPr id="76" name="Google Shape;76;p16"/>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7" name="Google Shape;77;p16"/>
          <p:cNvSpPr txBox="1"/>
          <p:nvPr>
            <p:ph idx="4"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78" name="Google Shape;78;p16"/>
          <p:cNvSpPr txBox="1"/>
          <p:nvPr>
            <p:ph idx="5"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79" name="Google Shape;79;p16"/>
          <p:cNvSpPr txBox="1"/>
          <p:nvPr>
            <p:ph idx="6"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3_1">
    <p:spTree>
      <p:nvGrpSpPr>
        <p:cNvPr id="80" name="Shape 80"/>
        <p:cNvGrpSpPr/>
        <p:nvPr/>
      </p:nvGrpSpPr>
      <p:grpSpPr>
        <a:xfrm>
          <a:off x="0" y="0"/>
          <a:ext cx="0" cy="0"/>
          <a:chOff x="0" y="0"/>
          <a:chExt cx="0" cy="0"/>
        </a:xfrm>
      </p:grpSpPr>
      <p:sp>
        <p:nvSpPr>
          <p:cNvPr id="81" name="Google Shape;81;p17"/>
          <p:cNvSpPr txBox="1"/>
          <p:nvPr>
            <p:ph idx="12" type="sldNum"/>
          </p:nvPr>
        </p:nvSpPr>
        <p:spPr>
          <a:xfrm>
            <a:off x="8472458" y="4663217"/>
            <a:ext cx="548700" cy="393600"/>
          </a:xfrm>
          <a:prstGeom prst="rect">
            <a:avLst/>
          </a:prstGeom>
        </p:spPr>
        <p:txBody>
          <a:bodyPr anchorCtr="0" anchor="ctr" bIns="91425"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82" name="Google Shape;82;p17"/>
          <p:cNvSpPr txBox="1"/>
          <p:nvPr>
            <p:ph idx="1" type="body"/>
          </p:nvPr>
        </p:nvSpPr>
        <p:spPr>
          <a:xfrm>
            <a:off x="366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23850" lvl="1" marL="914400">
              <a:spcBef>
                <a:spcPts val="0"/>
              </a:spcBef>
              <a:spcAft>
                <a:spcPts val="0"/>
              </a:spcAft>
              <a:buSzPts val="1500"/>
              <a:buChar char="○"/>
              <a:defRPr/>
            </a:lvl2pPr>
            <a:lvl3pPr indent="-317500" lvl="2" marL="1371600">
              <a:spcBef>
                <a:spcPts val="0"/>
              </a:spcBef>
              <a:spcAft>
                <a:spcPts val="0"/>
              </a:spcAft>
              <a:buSzPts val="1400"/>
              <a:buChar char="■"/>
              <a:defRPr/>
            </a:lvl3pPr>
            <a:lvl4pPr indent="-311150" lvl="3" marL="1828800">
              <a:spcBef>
                <a:spcPts val="0"/>
              </a:spcBef>
              <a:spcAft>
                <a:spcPts val="0"/>
              </a:spcAft>
              <a:buSzPts val="1300"/>
              <a:buChar char="●"/>
              <a:defRPr/>
            </a:lvl4pPr>
            <a:lvl5pPr indent="-304800" lvl="4" marL="2286000">
              <a:spcBef>
                <a:spcPts val="0"/>
              </a:spcBef>
              <a:spcAft>
                <a:spcPts val="0"/>
              </a:spcAft>
              <a:buSzPts val="1200"/>
              <a:buChar char="○"/>
              <a:defRPr/>
            </a:lvl5pPr>
            <a:lvl6pPr indent="-298450" lvl="5" marL="2743200">
              <a:spcBef>
                <a:spcPts val="0"/>
              </a:spcBef>
              <a:spcAft>
                <a:spcPts val="0"/>
              </a:spcAft>
              <a:buSzPts val="1100"/>
              <a:buChar char="■"/>
              <a:defRPr/>
            </a:lvl6pPr>
            <a:lvl7pPr indent="-292100" lvl="6" marL="3200400">
              <a:spcBef>
                <a:spcPts val="0"/>
              </a:spcBef>
              <a:spcAft>
                <a:spcPts val="0"/>
              </a:spcAft>
              <a:buSzPts val="1000"/>
              <a:buChar char="●"/>
              <a:defRPr/>
            </a:lvl7pPr>
            <a:lvl8pPr indent="-285750" lvl="7" marL="3657600">
              <a:spcBef>
                <a:spcPts val="0"/>
              </a:spcBef>
              <a:spcAft>
                <a:spcPts val="0"/>
              </a:spcAft>
              <a:buSzPts val="900"/>
              <a:buChar char="○"/>
              <a:defRPr/>
            </a:lvl8pPr>
            <a:lvl9pPr indent="-279400" lvl="8" marL="4114800">
              <a:spcBef>
                <a:spcPts val="0"/>
              </a:spcBef>
              <a:spcAft>
                <a:spcPts val="0"/>
              </a:spcAft>
              <a:buSzPts val="800"/>
              <a:buChar char="■"/>
              <a:defRPr/>
            </a:lvl9pPr>
          </a:lstStyle>
          <a:p/>
        </p:txBody>
      </p:sp>
      <p:sp>
        <p:nvSpPr>
          <p:cNvPr id="83" name="Google Shape;83;p17"/>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23850" lvl="1" marL="914400">
              <a:spcBef>
                <a:spcPts val="0"/>
              </a:spcBef>
              <a:spcAft>
                <a:spcPts val="0"/>
              </a:spcAft>
              <a:buSzPts val="1500"/>
              <a:buChar char="○"/>
              <a:defRPr/>
            </a:lvl2pPr>
            <a:lvl3pPr indent="-317500" lvl="2" marL="1371600">
              <a:spcBef>
                <a:spcPts val="0"/>
              </a:spcBef>
              <a:spcAft>
                <a:spcPts val="0"/>
              </a:spcAft>
              <a:buSzPts val="1400"/>
              <a:buChar char="■"/>
              <a:defRPr/>
            </a:lvl3pPr>
            <a:lvl4pPr indent="-311150" lvl="3" marL="1828800">
              <a:spcBef>
                <a:spcPts val="0"/>
              </a:spcBef>
              <a:spcAft>
                <a:spcPts val="0"/>
              </a:spcAft>
              <a:buSzPts val="1300"/>
              <a:buChar char="●"/>
              <a:defRPr/>
            </a:lvl4pPr>
            <a:lvl5pPr indent="-304800" lvl="4" marL="2286000">
              <a:spcBef>
                <a:spcPts val="0"/>
              </a:spcBef>
              <a:spcAft>
                <a:spcPts val="0"/>
              </a:spcAft>
              <a:buSzPts val="1200"/>
              <a:buChar char="○"/>
              <a:defRPr/>
            </a:lvl5pPr>
            <a:lvl6pPr indent="-298450" lvl="5" marL="2743200">
              <a:spcBef>
                <a:spcPts val="0"/>
              </a:spcBef>
              <a:spcAft>
                <a:spcPts val="0"/>
              </a:spcAft>
              <a:buSzPts val="1100"/>
              <a:buChar char="■"/>
              <a:defRPr/>
            </a:lvl6pPr>
            <a:lvl7pPr indent="-292100" lvl="6" marL="3200400">
              <a:spcBef>
                <a:spcPts val="0"/>
              </a:spcBef>
              <a:spcAft>
                <a:spcPts val="0"/>
              </a:spcAft>
              <a:buSzPts val="1000"/>
              <a:buChar char="●"/>
              <a:defRPr/>
            </a:lvl7pPr>
            <a:lvl8pPr indent="-285750" lvl="7" marL="3657600">
              <a:spcBef>
                <a:spcPts val="0"/>
              </a:spcBef>
              <a:spcAft>
                <a:spcPts val="0"/>
              </a:spcAft>
              <a:buSzPts val="900"/>
              <a:buChar char="○"/>
              <a:defRPr/>
            </a:lvl8pPr>
            <a:lvl9pPr indent="-279400" lvl="8" marL="4114800">
              <a:spcBef>
                <a:spcPts val="0"/>
              </a:spcBef>
              <a:spcAft>
                <a:spcPts val="0"/>
              </a:spcAft>
              <a:buSzPts val="800"/>
              <a:buChar char="■"/>
              <a:defRPr/>
            </a:lvl9pPr>
          </a:lstStyle>
          <a:p/>
        </p:txBody>
      </p:sp>
      <p:sp>
        <p:nvSpPr>
          <p:cNvPr id="84" name="Google Shape;84;p17"/>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23850" lvl="1" marL="914400">
              <a:spcBef>
                <a:spcPts val="0"/>
              </a:spcBef>
              <a:spcAft>
                <a:spcPts val="0"/>
              </a:spcAft>
              <a:buSzPts val="1500"/>
              <a:buChar char="○"/>
              <a:defRPr/>
            </a:lvl2pPr>
            <a:lvl3pPr indent="-317500" lvl="2" marL="1371600">
              <a:spcBef>
                <a:spcPts val="0"/>
              </a:spcBef>
              <a:spcAft>
                <a:spcPts val="0"/>
              </a:spcAft>
              <a:buSzPts val="1400"/>
              <a:buChar char="■"/>
              <a:defRPr/>
            </a:lvl3pPr>
            <a:lvl4pPr indent="-311150" lvl="3" marL="1828800">
              <a:spcBef>
                <a:spcPts val="0"/>
              </a:spcBef>
              <a:spcAft>
                <a:spcPts val="0"/>
              </a:spcAft>
              <a:buSzPts val="1300"/>
              <a:buChar char="●"/>
              <a:defRPr/>
            </a:lvl4pPr>
            <a:lvl5pPr indent="-304800" lvl="4" marL="2286000">
              <a:spcBef>
                <a:spcPts val="0"/>
              </a:spcBef>
              <a:spcAft>
                <a:spcPts val="0"/>
              </a:spcAft>
              <a:buSzPts val="1200"/>
              <a:buChar char="○"/>
              <a:defRPr/>
            </a:lvl5pPr>
            <a:lvl6pPr indent="-298450" lvl="5" marL="2743200">
              <a:spcBef>
                <a:spcPts val="0"/>
              </a:spcBef>
              <a:spcAft>
                <a:spcPts val="0"/>
              </a:spcAft>
              <a:buSzPts val="1100"/>
              <a:buChar char="■"/>
              <a:defRPr/>
            </a:lvl6pPr>
            <a:lvl7pPr indent="-292100" lvl="6" marL="3200400">
              <a:spcBef>
                <a:spcPts val="0"/>
              </a:spcBef>
              <a:spcAft>
                <a:spcPts val="0"/>
              </a:spcAft>
              <a:buSzPts val="1000"/>
              <a:buChar char="●"/>
              <a:defRPr/>
            </a:lvl7pPr>
            <a:lvl8pPr indent="-285750" lvl="7" marL="3657600">
              <a:spcBef>
                <a:spcPts val="0"/>
              </a:spcBef>
              <a:spcAft>
                <a:spcPts val="0"/>
              </a:spcAft>
              <a:buSzPts val="900"/>
              <a:buChar char="○"/>
              <a:defRPr/>
            </a:lvl8pPr>
            <a:lvl9pPr indent="-279400" lvl="8" marL="4114800">
              <a:spcBef>
                <a:spcPts val="0"/>
              </a:spcBef>
              <a:spcAft>
                <a:spcPts val="0"/>
              </a:spcAft>
              <a:buSzPts val="800"/>
              <a:buChar char="■"/>
              <a:defRPr/>
            </a:lvl9pPr>
          </a:lstStyle>
          <a:p/>
        </p:txBody>
      </p:sp>
      <p:sp>
        <p:nvSpPr>
          <p:cNvPr id="85" name="Google Shape;85;p17"/>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23850" lvl="1" marL="914400">
              <a:spcBef>
                <a:spcPts val="0"/>
              </a:spcBef>
              <a:spcAft>
                <a:spcPts val="0"/>
              </a:spcAft>
              <a:buSzPts val="1500"/>
              <a:buChar char="○"/>
              <a:defRPr/>
            </a:lvl2pPr>
            <a:lvl3pPr indent="-317500" lvl="2" marL="1371600">
              <a:spcBef>
                <a:spcPts val="0"/>
              </a:spcBef>
              <a:spcAft>
                <a:spcPts val="0"/>
              </a:spcAft>
              <a:buSzPts val="1400"/>
              <a:buChar char="■"/>
              <a:defRPr/>
            </a:lvl3pPr>
            <a:lvl4pPr indent="-311150" lvl="3" marL="1828800">
              <a:spcBef>
                <a:spcPts val="0"/>
              </a:spcBef>
              <a:spcAft>
                <a:spcPts val="0"/>
              </a:spcAft>
              <a:buSzPts val="1300"/>
              <a:buChar char="●"/>
              <a:defRPr/>
            </a:lvl4pPr>
            <a:lvl5pPr indent="-304800" lvl="4" marL="2286000">
              <a:spcBef>
                <a:spcPts val="0"/>
              </a:spcBef>
              <a:spcAft>
                <a:spcPts val="0"/>
              </a:spcAft>
              <a:buSzPts val="1200"/>
              <a:buChar char="○"/>
              <a:defRPr/>
            </a:lvl5pPr>
            <a:lvl6pPr indent="-298450" lvl="5" marL="2743200">
              <a:spcBef>
                <a:spcPts val="0"/>
              </a:spcBef>
              <a:spcAft>
                <a:spcPts val="0"/>
              </a:spcAft>
              <a:buSzPts val="1100"/>
              <a:buChar char="■"/>
              <a:defRPr/>
            </a:lvl6pPr>
            <a:lvl7pPr indent="-292100" lvl="6" marL="3200400">
              <a:spcBef>
                <a:spcPts val="0"/>
              </a:spcBef>
              <a:spcAft>
                <a:spcPts val="0"/>
              </a:spcAft>
              <a:buSzPts val="1000"/>
              <a:buChar char="●"/>
              <a:defRPr/>
            </a:lvl7pPr>
            <a:lvl8pPr indent="-285750" lvl="7" marL="3657600">
              <a:spcBef>
                <a:spcPts val="0"/>
              </a:spcBef>
              <a:spcAft>
                <a:spcPts val="0"/>
              </a:spcAft>
              <a:buSzPts val="900"/>
              <a:buChar char="○"/>
              <a:defRPr/>
            </a:lvl8pPr>
            <a:lvl9pPr indent="-279400" lvl="8" marL="4114800">
              <a:spcBef>
                <a:spcPts val="0"/>
              </a:spcBef>
              <a:spcAft>
                <a:spcPts val="0"/>
              </a:spcAft>
              <a:buSzPts val="800"/>
              <a:buChar char="■"/>
              <a:defRPr/>
            </a:lvl9pPr>
          </a:lstStyle>
          <a:p/>
        </p:txBody>
      </p:sp>
      <p:sp>
        <p:nvSpPr>
          <p:cNvPr id="86" name="Google Shape;86;p17"/>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87" name="Google Shape;87;p17"/>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8" name="Google Shape;88;p17"/>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9" name="Google Shape;89;p17"/>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90" name="Google Shape;90;p17"/>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_ONLY_1_1">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18"/>
          <p:cNvSpPr txBox="1"/>
          <p:nvPr>
            <p:ph idx="12" type="sldNum"/>
          </p:nvPr>
        </p:nvSpPr>
        <p:spPr>
          <a:xfrm>
            <a:off x="8472458" y="4663217"/>
            <a:ext cx="548700" cy="393600"/>
          </a:xfrm>
          <a:prstGeom prst="rect">
            <a:avLst/>
          </a:prstGeom>
        </p:spPr>
        <p:txBody>
          <a:bodyPr anchorCtr="0" anchor="ctr" bIns="91425"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94" name="Google Shape;94;p18"/>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4_1">
    <p:spTree>
      <p:nvGrpSpPr>
        <p:cNvPr id="95" name="Shape 95"/>
        <p:cNvGrpSpPr/>
        <p:nvPr/>
      </p:nvGrpSpPr>
      <p:grpSpPr>
        <a:xfrm>
          <a:off x="0" y="0"/>
          <a:ext cx="0" cy="0"/>
          <a:chOff x="0" y="0"/>
          <a:chExt cx="0" cy="0"/>
        </a:xfrm>
      </p:grpSpPr>
      <p:sp>
        <p:nvSpPr>
          <p:cNvPr id="96" name="Google Shape;96;p19"/>
          <p:cNvSpPr txBox="1"/>
          <p:nvPr>
            <p:ph idx="1" type="body"/>
          </p:nvPr>
        </p:nvSpPr>
        <p:spPr>
          <a:xfrm>
            <a:off x="311700"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97" name="Google Shape;97;p19"/>
          <p:cNvSpPr/>
          <p:nvPr>
            <p:ph idx="2" type="pic"/>
          </p:nvPr>
        </p:nvSpPr>
        <p:spPr>
          <a:xfrm>
            <a:off x="4804825" y="1133300"/>
            <a:ext cx="4027500" cy="2392800"/>
          </a:xfrm>
          <a:prstGeom prst="rect">
            <a:avLst/>
          </a:prstGeom>
          <a:noFill/>
          <a:ln>
            <a:noFill/>
          </a:ln>
        </p:spPr>
      </p:sp>
      <p:sp>
        <p:nvSpPr>
          <p:cNvPr id="98" name="Google Shape;98;p19"/>
          <p:cNvSpPr/>
          <p:nvPr>
            <p:ph idx="3" type="pic"/>
          </p:nvPr>
        </p:nvSpPr>
        <p:spPr>
          <a:xfrm>
            <a:off x="311725" y="1133300"/>
            <a:ext cx="4027500" cy="2392800"/>
          </a:xfrm>
          <a:prstGeom prst="rect">
            <a:avLst/>
          </a:prstGeom>
          <a:noFill/>
          <a:ln>
            <a:noFill/>
          </a:ln>
        </p:spPr>
      </p:sp>
      <p:sp>
        <p:nvSpPr>
          <p:cNvPr id="99" name="Google Shape;99;p19"/>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0" name="Google Shape;100;p19"/>
          <p:cNvSpPr txBox="1"/>
          <p:nvPr>
            <p:ph idx="12" type="sldNum"/>
          </p:nvPr>
        </p:nvSpPr>
        <p:spPr>
          <a:xfrm>
            <a:off x="8472458" y="4663217"/>
            <a:ext cx="548700" cy="393600"/>
          </a:xfrm>
          <a:prstGeom prst="rect">
            <a:avLst/>
          </a:prstGeom>
        </p:spPr>
        <p:txBody>
          <a:bodyPr anchorCtr="0" anchor="ctr" bIns="91425"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101" name="Google Shape;101;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9"/>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03" name="Google Shape;103;p19"/>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4_1_1">
    <p:spTree>
      <p:nvGrpSpPr>
        <p:cNvPr id="104" name="Shape 104"/>
        <p:cNvGrpSpPr/>
        <p:nvPr/>
      </p:nvGrpSpPr>
      <p:grpSpPr>
        <a:xfrm>
          <a:off x="0" y="0"/>
          <a:ext cx="0" cy="0"/>
          <a:chOff x="0" y="0"/>
          <a:chExt cx="0" cy="0"/>
        </a:xfrm>
      </p:grpSpPr>
      <p:sp>
        <p:nvSpPr>
          <p:cNvPr id="105" name="Google Shape;105;p20"/>
          <p:cNvSpPr txBox="1"/>
          <p:nvPr>
            <p:ph idx="1" type="body"/>
          </p:nvPr>
        </p:nvSpPr>
        <p:spPr>
          <a:xfrm>
            <a:off x="31170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6" name="Google Shape;106;p20"/>
          <p:cNvSpPr/>
          <p:nvPr>
            <p:ph idx="2" type="pic"/>
          </p:nvPr>
        </p:nvSpPr>
        <p:spPr>
          <a:xfrm>
            <a:off x="6205225" y="1128325"/>
            <a:ext cx="2627100" cy="2273100"/>
          </a:xfrm>
          <a:prstGeom prst="rect">
            <a:avLst/>
          </a:prstGeom>
          <a:noFill/>
          <a:ln>
            <a:noFill/>
          </a:ln>
        </p:spPr>
      </p:sp>
      <p:sp>
        <p:nvSpPr>
          <p:cNvPr id="107" name="Google Shape;107;p20"/>
          <p:cNvSpPr/>
          <p:nvPr>
            <p:ph idx="3" type="pic"/>
          </p:nvPr>
        </p:nvSpPr>
        <p:spPr>
          <a:xfrm>
            <a:off x="311725" y="1128325"/>
            <a:ext cx="2627100" cy="2273100"/>
          </a:xfrm>
          <a:prstGeom prst="rect">
            <a:avLst/>
          </a:prstGeom>
          <a:noFill/>
          <a:ln>
            <a:noFill/>
          </a:ln>
        </p:spPr>
      </p:sp>
      <p:sp>
        <p:nvSpPr>
          <p:cNvPr id="108" name="Google Shape;108;p20"/>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9" name="Google Shape;109;p20"/>
          <p:cNvSpPr/>
          <p:nvPr>
            <p:ph idx="5" type="pic"/>
          </p:nvPr>
        </p:nvSpPr>
        <p:spPr>
          <a:xfrm>
            <a:off x="3255250" y="1128325"/>
            <a:ext cx="2627100" cy="2273100"/>
          </a:xfrm>
          <a:prstGeom prst="rect">
            <a:avLst/>
          </a:prstGeom>
          <a:noFill/>
          <a:ln>
            <a:noFill/>
          </a:ln>
        </p:spPr>
      </p:sp>
      <p:sp>
        <p:nvSpPr>
          <p:cNvPr id="110" name="Google Shape;110;p20"/>
          <p:cNvSpPr txBox="1"/>
          <p:nvPr>
            <p:ph idx="6" type="body"/>
          </p:nvPr>
        </p:nvSpPr>
        <p:spPr>
          <a:xfrm>
            <a:off x="325525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11" name="Google Shape;111;p20"/>
          <p:cNvSpPr txBox="1"/>
          <p:nvPr>
            <p:ph idx="12" type="sldNum"/>
          </p:nvPr>
        </p:nvSpPr>
        <p:spPr>
          <a:xfrm>
            <a:off x="8472458" y="4663217"/>
            <a:ext cx="548700" cy="393600"/>
          </a:xfrm>
          <a:prstGeom prst="rect">
            <a:avLst/>
          </a:prstGeom>
        </p:spPr>
        <p:txBody>
          <a:bodyPr anchorCtr="0" anchor="ctr" bIns="91425"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112" name="Google Shape;112;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20"/>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14" name="Google Shape;114;p20"/>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15" name="Google Shape;115;p20"/>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2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5_1">
    <p:spTree>
      <p:nvGrpSpPr>
        <p:cNvPr id="116" name="Shape 116"/>
        <p:cNvGrpSpPr/>
        <p:nvPr/>
      </p:nvGrpSpPr>
      <p:grpSpPr>
        <a:xfrm>
          <a:off x="0" y="0"/>
          <a:ext cx="0" cy="0"/>
          <a:chOff x="0" y="0"/>
          <a:chExt cx="0" cy="0"/>
        </a:xfrm>
      </p:grpSpPr>
      <p:sp>
        <p:nvSpPr>
          <p:cNvPr id="117" name="Google Shape;117;p21"/>
          <p:cNvSpPr/>
          <p:nvPr>
            <p:ph idx="2" type="pic"/>
          </p:nvPr>
        </p:nvSpPr>
        <p:spPr>
          <a:xfrm>
            <a:off x="311700" y="445025"/>
            <a:ext cx="8520600" cy="4218300"/>
          </a:xfrm>
          <a:prstGeom prst="rect">
            <a:avLst/>
          </a:prstGeom>
          <a:noFill/>
          <a:ln>
            <a:noFill/>
          </a:ln>
        </p:spPr>
      </p:sp>
      <p:sp>
        <p:nvSpPr>
          <p:cNvPr id="118" name="Google Shape;118;p21"/>
          <p:cNvSpPr txBox="1"/>
          <p:nvPr>
            <p:ph idx="12" type="sldNum"/>
          </p:nvPr>
        </p:nvSpPr>
        <p:spPr>
          <a:xfrm>
            <a:off x="8472458" y="4663217"/>
            <a:ext cx="548700" cy="393600"/>
          </a:xfrm>
          <a:prstGeom prst="rect">
            <a:avLst/>
          </a:prstGeom>
        </p:spPr>
        <p:txBody>
          <a:bodyPr anchorCtr="0" anchor="ctr" bIns="91425"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6_1">
    <p:spTree>
      <p:nvGrpSpPr>
        <p:cNvPr id="119" name="Shape 119"/>
        <p:cNvGrpSpPr/>
        <p:nvPr/>
      </p:nvGrpSpPr>
      <p:grpSpPr>
        <a:xfrm>
          <a:off x="0" y="0"/>
          <a:ext cx="0" cy="0"/>
          <a:chOff x="0" y="0"/>
          <a:chExt cx="0" cy="0"/>
        </a:xfrm>
      </p:grpSpPr>
      <p:sp>
        <p:nvSpPr>
          <p:cNvPr id="120" name="Google Shape;120;p22"/>
          <p:cNvSpPr txBox="1"/>
          <p:nvPr>
            <p:ph idx="12" type="sldNum"/>
          </p:nvPr>
        </p:nvSpPr>
        <p:spPr>
          <a:xfrm>
            <a:off x="8472458" y="4663217"/>
            <a:ext cx="548700" cy="393600"/>
          </a:xfrm>
          <a:prstGeom prst="rect">
            <a:avLst/>
          </a:prstGeom>
        </p:spPr>
        <p:txBody>
          <a:bodyPr anchorCtr="0" anchor="ctr" bIns="91425"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121" name="Google Shape;121;p22"/>
          <p:cNvSpPr/>
          <p:nvPr>
            <p:ph idx="2" type="pic"/>
          </p:nvPr>
        </p:nvSpPr>
        <p:spPr>
          <a:xfrm>
            <a:off x="3389600" y="118913"/>
            <a:ext cx="1643700" cy="1535100"/>
          </a:xfrm>
          <a:prstGeom prst="rect">
            <a:avLst/>
          </a:prstGeom>
          <a:noFill/>
          <a:ln>
            <a:noFill/>
          </a:ln>
        </p:spPr>
      </p:sp>
      <p:sp>
        <p:nvSpPr>
          <p:cNvPr id="122" name="Google Shape;122;p22"/>
          <p:cNvSpPr/>
          <p:nvPr>
            <p:ph idx="3" type="pic"/>
          </p:nvPr>
        </p:nvSpPr>
        <p:spPr>
          <a:xfrm>
            <a:off x="5195935" y="118913"/>
            <a:ext cx="1643700" cy="1535100"/>
          </a:xfrm>
          <a:prstGeom prst="rect">
            <a:avLst/>
          </a:prstGeom>
          <a:noFill/>
          <a:ln>
            <a:noFill/>
          </a:ln>
        </p:spPr>
      </p:sp>
      <p:sp>
        <p:nvSpPr>
          <p:cNvPr id="123" name="Google Shape;123;p22"/>
          <p:cNvSpPr/>
          <p:nvPr>
            <p:ph idx="4" type="pic"/>
          </p:nvPr>
        </p:nvSpPr>
        <p:spPr>
          <a:xfrm>
            <a:off x="7002270" y="118913"/>
            <a:ext cx="1643700" cy="1535100"/>
          </a:xfrm>
          <a:prstGeom prst="rect">
            <a:avLst/>
          </a:prstGeom>
          <a:noFill/>
          <a:ln>
            <a:noFill/>
          </a:ln>
        </p:spPr>
      </p:sp>
      <p:sp>
        <p:nvSpPr>
          <p:cNvPr id="124" name="Google Shape;124;p22"/>
          <p:cNvSpPr/>
          <p:nvPr>
            <p:ph idx="5" type="pic"/>
          </p:nvPr>
        </p:nvSpPr>
        <p:spPr>
          <a:xfrm>
            <a:off x="3389588" y="1804212"/>
            <a:ext cx="1643700" cy="1535100"/>
          </a:xfrm>
          <a:prstGeom prst="rect">
            <a:avLst/>
          </a:prstGeom>
          <a:noFill/>
          <a:ln>
            <a:noFill/>
          </a:ln>
        </p:spPr>
      </p:sp>
      <p:sp>
        <p:nvSpPr>
          <p:cNvPr id="125" name="Google Shape;125;p22"/>
          <p:cNvSpPr/>
          <p:nvPr>
            <p:ph idx="6" type="pic"/>
          </p:nvPr>
        </p:nvSpPr>
        <p:spPr>
          <a:xfrm>
            <a:off x="5195922" y="1804212"/>
            <a:ext cx="1643700" cy="1535100"/>
          </a:xfrm>
          <a:prstGeom prst="rect">
            <a:avLst/>
          </a:prstGeom>
          <a:noFill/>
          <a:ln>
            <a:noFill/>
          </a:ln>
        </p:spPr>
      </p:sp>
      <p:sp>
        <p:nvSpPr>
          <p:cNvPr id="126" name="Google Shape;126;p22"/>
          <p:cNvSpPr/>
          <p:nvPr>
            <p:ph idx="7" type="pic"/>
          </p:nvPr>
        </p:nvSpPr>
        <p:spPr>
          <a:xfrm>
            <a:off x="7002257" y="1804212"/>
            <a:ext cx="1643700" cy="1535100"/>
          </a:xfrm>
          <a:prstGeom prst="rect">
            <a:avLst/>
          </a:prstGeom>
          <a:noFill/>
          <a:ln>
            <a:noFill/>
          </a:ln>
        </p:spPr>
      </p:sp>
      <p:sp>
        <p:nvSpPr>
          <p:cNvPr id="127" name="Google Shape;127;p22"/>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4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22"/>
          <p:cNvSpPr/>
          <p:nvPr>
            <p:ph idx="8" type="pic"/>
          </p:nvPr>
        </p:nvSpPr>
        <p:spPr>
          <a:xfrm>
            <a:off x="3389588" y="3489487"/>
            <a:ext cx="1643700" cy="1535100"/>
          </a:xfrm>
          <a:prstGeom prst="rect">
            <a:avLst/>
          </a:prstGeom>
          <a:noFill/>
          <a:ln>
            <a:noFill/>
          </a:ln>
        </p:spPr>
      </p:sp>
      <p:sp>
        <p:nvSpPr>
          <p:cNvPr id="129" name="Google Shape;129;p22"/>
          <p:cNvSpPr/>
          <p:nvPr>
            <p:ph idx="9" type="pic"/>
          </p:nvPr>
        </p:nvSpPr>
        <p:spPr>
          <a:xfrm>
            <a:off x="5195922" y="3489487"/>
            <a:ext cx="1643700" cy="1535100"/>
          </a:xfrm>
          <a:prstGeom prst="rect">
            <a:avLst/>
          </a:prstGeom>
          <a:noFill/>
          <a:ln>
            <a:noFill/>
          </a:ln>
        </p:spPr>
      </p:sp>
      <p:sp>
        <p:nvSpPr>
          <p:cNvPr id="130" name="Google Shape;130;p22"/>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duct Roadmap" type="title">
  <p:cSld name="TITLE">
    <p:bg>
      <p:bgPr>
        <a:solidFill>
          <a:schemeClr val="accent3"/>
        </a:solidFill>
      </p:bgPr>
    </p:bg>
    <p:spTree>
      <p:nvGrpSpPr>
        <p:cNvPr id="131" name="Shape 131"/>
        <p:cNvGrpSpPr/>
        <p:nvPr/>
      </p:nvGrpSpPr>
      <p:grpSpPr>
        <a:xfrm>
          <a:off x="0" y="0"/>
          <a:ext cx="0" cy="0"/>
          <a:chOff x="0" y="0"/>
          <a:chExt cx="0" cy="0"/>
        </a:xfrm>
      </p:grpSpPr>
      <p:sp>
        <p:nvSpPr>
          <p:cNvPr id="132" name="Google Shape;132;p23"/>
          <p:cNvSpPr txBox="1"/>
          <p:nvPr>
            <p:ph idx="12" type="sldNum"/>
          </p:nvPr>
        </p:nvSpPr>
        <p:spPr>
          <a:xfrm>
            <a:off x="8359800" y="4851000"/>
            <a:ext cx="261300" cy="292500"/>
          </a:xfrm>
          <a:prstGeom prst="rect">
            <a:avLst/>
          </a:prstGeom>
        </p:spPr>
        <p:txBody>
          <a:bodyPr anchorCtr="0" anchor="ctr" bIns="91425" lIns="0" spcFirstLastPara="1" rIns="0" wrap="square" tIns="0">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
        <p:nvSpPr>
          <p:cNvPr id="133" name="Google Shape;133;p23"/>
          <p:cNvSpPr txBox="1"/>
          <p:nvPr>
            <p:ph type="title"/>
          </p:nvPr>
        </p:nvSpPr>
        <p:spPr>
          <a:xfrm>
            <a:off x="303700" y="355500"/>
            <a:ext cx="8421600" cy="1196100"/>
          </a:xfrm>
          <a:prstGeom prst="rect">
            <a:avLst/>
          </a:prstGeom>
        </p:spPr>
        <p:txBody>
          <a:bodyPr anchorCtr="0" anchor="t" bIns="91425" lIns="91425" spcFirstLastPara="1" rIns="91425" wrap="square" tIns="91425">
            <a:noAutofit/>
          </a:bodyPr>
          <a:lstStyle>
            <a:lvl1pPr lvl="0">
              <a:lnSpc>
                <a:spcPct val="70000"/>
              </a:lnSpc>
              <a:spcBef>
                <a:spcPts val="0"/>
              </a:spcBef>
              <a:spcAft>
                <a:spcPts val="0"/>
              </a:spcAft>
              <a:buClr>
                <a:schemeClr val="dk1"/>
              </a:buClr>
              <a:buSzPts val="8000"/>
              <a:buNone/>
              <a:defRPr sz="8000">
                <a:solidFill>
                  <a:schemeClr val="dk1"/>
                </a:solidFill>
                <a:latin typeface="Lexend"/>
                <a:ea typeface="Lexend"/>
                <a:cs typeface="Lexend"/>
                <a:sym typeface="Lexend"/>
              </a:defRPr>
            </a:lvl1pPr>
            <a:lvl2pPr lvl="1">
              <a:lnSpc>
                <a:spcPct val="70000"/>
              </a:lnSpc>
              <a:spcBef>
                <a:spcPts val="0"/>
              </a:spcBef>
              <a:spcAft>
                <a:spcPts val="0"/>
              </a:spcAft>
              <a:buClr>
                <a:schemeClr val="dk1"/>
              </a:buClr>
              <a:buSzPts val="8000"/>
              <a:buNone/>
              <a:defRPr sz="8000">
                <a:solidFill>
                  <a:schemeClr val="dk1"/>
                </a:solidFill>
              </a:defRPr>
            </a:lvl2pPr>
            <a:lvl3pPr lvl="2">
              <a:lnSpc>
                <a:spcPct val="70000"/>
              </a:lnSpc>
              <a:spcBef>
                <a:spcPts val="0"/>
              </a:spcBef>
              <a:spcAft>
                <a:spcPts val="0"/>
              </a:spcAft>
              <a:buClr>
                <a:schemeClr val="dk1"/>
              </a:buClr>
              <a:buSzPts val="8000"/>
              <a:buNone/>
              <a:defRPr sz="8000">
                <a:solidFill>
                  <a:schemeClr val="dk1"/>
                </a:solidFill>
              </a:defRPr>
            </a:lvl3pPr>
            <a:lvl4pPr lvl="3">
              <a:lnSpc>
                <a:spcPct val="70000"/>
              </a:lnSpc>
              <a:spcBef>
                <a:spcPts val="0"/>
              </a:spcBef>
              <a:spcAft>
                <a:spcPts val="0"/>
              </a:spcAft>
              <a:buClr>
                <a:schemeClr val="dk1"/>
              </a:buClr>
              <a:buSzPts val="8000"/>
              <a:buNone/>
              <a:defRPr sz="8000">
                <a:solidFill>
                  <a:schemeClr val="dk1"/>
                </a:solidFill>
              </a:defRPr>
            </a:lvl4pPr>
            <a:lvl5pPr lvl="4">
              <a:lnSpc>
                <a:spcPct val="70000"/>
              </a:lnSpc>
              <a:spcBef>
                <a:spcPts val="0"/>
              </a:spcBef>
              <a:spcAft>
                <a:spcPts val="0"/>
              </a:spcAft>
              <a:buClr>
                <a:schemeClr val="dk1"/>
              </a:buClr>
              <a:buSzPts val="8000"/>
              <a:buNone/>
              <a:defRPr sz="8000">
                <a:solidFill>
                  <a:schemeClr val="dk1"/>
                </a:solidFill>
              </a:defRPr>
            </a:lvl5pPr>
            <a:lvl6pPr lvl="5">
              <a:lnSpc>
                <a:spcPct val="70000"/>
              </a:lnSpc>
              <a:spcBef>
                <a:spcPts val="0"/>
              </a:spcBef>
              <a:spcAft>
                <a:spcPts val="0"/>
              </a:spcAft>
              <a:buClr>
                <a:schemeClr val="dk1"/>
              </a:buClr>
              <a:buSzPts val="8000"/>
              <a:buNone/>
              <a:defRPr sz="8000">
                <a:solidFill>
                  <a:schemeClr val="dk1"/>
                </a:solidFill>
              </a:defRPr>
            </a:lvl6pPr>
            <a:lvl7pPr lvl="6">
              <a:lnSpc>
                <a:spcPct val="70000"/>
              </a:lnSpc>
              <a:spcBef>
                <a:spcPts val="0"/>
              </a:spcBef>
              <a:spcAft>
                <a:spcPts val="0"/>
              </a:spcAft>
              <a:buClr>
                <a:schemeClr val="dk1"/>
              </a:buClr>
              <a:buSzPts val="8000"/>
              <a:buNone/>
              <a:defRPr sz="8000">
                <a:solidFill>
                  <a:schemeClr val="dk1"/>
                </a:solidFill>
              </a:defRPr>
            </a:lvl7pPr>
            <a:lvl8pPr lvl="7">
              <a:lnSpc>
                <a:spcPct val="70000"/>
              </a:lnSpc>
              <a:spcBef>
                <a:spcPts val="0"/>
              </a:spcBef>
              <a:spcAft>
                <a:spcPts val="0"/>
              </a:spcAft>
              <a:buClr>
                <a:schemeClr val="dk1"/>
              </a:buClr>
              <a:buSzPts val="8000"/>
              <a:buNone/>
              <a:defRPr sz="8000">
                <a:solidFill>
                  <a:schemeClr val="dk1"/>
                </a:solidFill>
              </a:defRPr>
            </a:lvl8pPr>
            <a:lvl9pPr lvl="8">
              <a:lnSpc>
                <a:spcPct val="70000"/>
              </a:lnSpc>
              <a:spcBef>
                <a:spcPts val="0"/>
              </a:spcBef>
              <a:spcAft>
                <a:spcPts val="0"/>
              </a:spcAft>
              <a:buClr>
                <a:schemeClr val="dk1"/>
              </a:buClr>
              <a:buSzPts val="8000"/>
              <a:buNone/>
              <a:defRPr sz="8000">
                <a:solidFill>
                  <a:schemeClr val="dk1"/>
                </a:solidFill>
              </a:defRPr>
            </a:lvl9pPr>
          </a:lstStyle>
          <a:p/>
        </p:txBody>
      </p:sp>
      <p:sp>
        <p:nvSpPr>
          <p:cNvPr id="134" name="Google Shape;134;p23"/>
          <p:cNvSpPr txBox="1"/>
          <p:nvPr>
            <p:ph idx="1" type="subTitle"/>
          </p:nvPr>
        </p:nvSpPr>
        <p:spPr>
          <a:xfrm>
            <a:off x="333400" y="2378453"/>
            <a:ext cx="3359100" cy="9498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None/>
              <a:defRPr>
                <a:latin typeface="Lexend"/>
                <a:ea typeface="Lexend"/>
                <a:cs typeface="Lexend"/>
                <a:sym typeface="Lexend"/>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135" name="Google Shape;135;p23"/>
          <p:cNvSpPr txBox="1"/>
          <p:nvPr>
            <p:ph idx="2" type="body"/>
          </p:nvPr>
        </p:nvSpPr>
        <p:spPr>
          <a:xfrm>
            <a:off x="341375" y="4655800"/>
            <a:ext cx="2088300" cy="2358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1pPr>
            <a:lvl2pPr indent="-279400" lvl="1" marL="914400">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2pPr>
            <a:lvl3pPr indent="-279400" lvl="2" marL="1371600">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3pPr>
            <a:lvl4pPr indent="-279400" lvl="3" marL="1828800">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4pPr>
            <a:lvl5pPr indent="-279400" lvl="4" marL="2286000">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5pPr>
            <a:lvl6pPr indent="-279400" lvl="5" marL="2743200">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6pPr>
            <a:lvl7pPr indent="-279400" lvl="6" marL="3200400">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7pPr>
            <a:lvl8pPr indent="-279400" lvl="7" marL="3657600">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8pPr>
            <a:lvl9pPr indent="-279400" lvl="8" marL="4114800">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9pPr>
          </a:lstStyle>
          <a:p/>
        </p:txBody>
      </p:sp>
      <p:sp>
        <p:nvSpPr>
          <p:cNvPr id="136" name="Google Shape;136;p23"/>
          <p:cNvSpPr txBox="1"/>
          <p:nvPr>
            <p:ph idx="3" type="sldNum"/>
          </p:nvPr>
        </p:nvSpPr>
        <p:spPr>
          <a:xfrm>
            <a:off x="8359800" y="4851000"/>
            <a:ext cx="261300" cy="292500"/>
          </a:xfrm>
          <a:prstGeom prst="rect">
            <a:avLst/>
          </a:prstGeom>
          <a:noFill/>
        </p:spPr>
        <p:txBody>
          <a:bodyPr anchorCtr="0" anchor="ctr" bIns="91425" lIns="0" spcFirstLastPara="1" rIns="0" wrap="square" tIns="0">
            <a:noAutofit/>
          </a:bodyPr>
          <a:lstStyle>
            <a:lvl1pPr lvl="0" rtl="0" algn="ctr">
              <a:buNone/>
              <a:defRPr>
                <a:solidFill>
                  <a:schemeClr val="accent3"/>
                </a:solidFill>
              </a:defRPr>
            </a:lvl1pPr>
            <a:lvl2pPr lvl="1" rtl="0" algn="ctr">
              <a:buNone/>
              <a:defRPr>
                <a:solidFill>
                  <a:schemeClr val="accent3"/>
                </a:solidFill>
              </a:defRPr>
            </a:lvl2pPr>
            <a:lvl3pPr lvl="2" rtl="0" algn="ctr">
              <a:buNone/>
              <a:defRPr>
                <a:solidFill>
                  <a:schemeClr val="accent3"/>
                </a:solidFill>
              </a:defRPr>
            </a:lvl3pPr>
            <a:lvl4pPr lvl="3" rtl="0" algn="ctr">
              <a:buNone/>
              <a:defRPr>
                <a:solidFill>
                  <a:schemeClr val="accent3"/>
                </a:solidFill>
              </a:defRPr>
            </a:lvl4pPr>
            <a:lvl5pPr lvl="4" rtl="0" algn="ctr">
              <a:buNone/>
              <a:defRPr>
                <a:solidFill>
                  <a:schemeClr val="accent3"/>
                </a:solidFill>
              </a:defRPr>
            </a:lvl5pPr>
            <a:lvl6pPr lvl="5" rtl="0" algn="ctr">
              <a:buNone/>
              <a:defRPr>
                <a:solidFill>
                  <a:schemeClr val="accent3"/>
                </a:solidFill>
              </a:defRPr>
            </a:lvl6pPr>
            <a:lvl7pPr lvl="6" rtl="0" algn="ctr">
              <a:buNone/>
              <a:defRPr>
                <a:solidFill>
                  <a:schemeClr val="accent3"/>
                </a:solidFill>
              </a:defRPr>
            </a:lvl7pPr>
            <a:lvl8pPr lvl="7" rtl="0" algn="ctr">
              <a:buNone/>
              <a:defRPr>
                <a:solidFill>
                  <a:schemeClr val="accent3"/>
                </a:solidFill>
              </a:defRPr>
            </a:lvl8pPr>
            <a:lvl9pPr lvl="8" rtl="0" algn="ctr">
              <a:buNone/>
              <a:defRPr>
                <a:solidFill>
                  <a:schemeClr val="accent3"/>
                </a:solidFill>
              </a:defRPr>
            </a:lvl9pPr>
          </a:lstStyle>
          <a:p>
            <a:pPr indent="0" lvl="0" marL="0" rtl="0" algn="ctr">
              <a:spcBef>
                <a:spcPts val="0"/>
              </a:spcBef>
              <a:spcAft>
                <a:spcPts val="0"/>
              </a:spcAft>
              <a:buNone/>
            </a:pPr>
            <a:fld id="{00000000-1234-1234-1234-123412341234}" type="slidenum">
              <a:rPr lang="en"/>
              <a:t>‹#›</a:t>
            </a:fld>
            <a:endParaRPr/>
          </a:p>
        </p:txBody>
      </p:sp>
      <p:sp>
        <p:nvSpPr>
          <p:cNvPr id="137" name="Google Shape;137;p23"/>
          <p:cNvSpPr txBox="1"/>
          <p:nvPr>
            <p:ph idx="4" type="body"/>
          </p:nvPr>
        </p:nvSpPr>
        <p:spPr>
          <a:xfrm>
            <a:off x="2652248" y="4655800"/>
            <a:ext cx="1940700" cy="2358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1pPr>
            <a:lvl2pPr indent="-279400" lvl="1" marL="914400">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2pPr>
            <a:lvl3pPr indent="-279400" lvl="2" marL="1371600">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3pPr>
            <a:lvl4pPr indent="-279400" lvl="3" marL="1828800">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4pPr>
            <a:lvl5pPr indent="-279400" lvl="4" marL="2286000">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5pPr>
            <a:lvl6pPr indent="-279400" lvl="5" marL="2743200">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6pPr>
            <a:lvl7pPr indent="-279400" lvl="6" marL="3200400">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7pPr>
            <a:lvl8pPr indent="-279400" lvl="7" marL="3657600">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8pPr>
            <a:lvl9pPr indent="-279400" lvl="8" marL="4114800">
              <a:spcBef>
                <a:spcPts val="0"/>
              </a:spcBef>
              <a:spcAft>
                <a:spcPts val="0"/>
              </a:spcAft>
              <a:buClr>
                <a:schemeClr val="dk1"/>
              </a:buClr>
              <a:buSzPts val="800"/>
              <a:buFont typeface="Lexend Light"/>
              <a:buChar char="■"/>
              <a:defRPr sz="800">
                <a:solidFill>
                  <a:schemeClr val="dk1"/>
                </a:solidFill>
                <a:latin typeface="Lexend Light"/>
                <a:ea typeface="Lexend Light"/>
                <a:cs typeface="Lexend Light"/>
                <a:sym typeface="Lexend Light"/>
              </a:defRPr>
            </a:lvl9pPr>
          </a:lstStyle>
          <a:p/>
        </p:txBody>
      </p:sp>
      <p:cxnSp>
        <p:nvCxnSpPr>
          <p:cNvPr id="138" name="Google Shape;138;p23"/>
          <p:cNvCxnSpPr/>
          <p:nvPr/>
        </p:nvCxnSpPr>
        <p:spPr>
          <a:xfrm>
            <a:off x="-3150" y="4448151"/>
            <a:ext cx="5232300" cy="0"/>
          </a:xfrm>
          <a:prstGeom prst="straightConnector1">
            <a:avLst/>
          </a:prstGeom>
          <a:noFill/>
          <a:ln cap="flat" cmpd="sng" w="19050">
            <a:solidFill>
              <a:schemeClr val="accent2"/>
            </a:solidFill>
            <a:prstDash val="dot"/>
            <a:round/>
            <a:headEnd len="med" w="med" type="none"/>
            <a:tailEnd len="med" w="med" type="none"/>
          </a:ln>
        </p:spPr>
      </p:cxnSp>
      <p:sp>
        <p:nvSpPr>
          <p:cNvPr id="139" name="Google Shape;139;p23"/>
          <p:cNvSpPr/>
          <p:nvPr>
            <p:ph idx="5" type="pic"/>
          </p:nvPr>
        </p:nvSpPr>
        <p:spPr>
          <a:xfrm>
            <a:off x="5229150" y="2509975"/>
            <a:ext cx="3914400" cy="2636400"/>
          </a:xfrm>
          <a:prstGeom prst="rect">
            <a:avLst/>
          </a:prstGeom>
          <a:noFill/>
          <a:ln>
            <a:noFill/>
          </a:ln>
        </p:spPr>
      </p:sp>
    </p:spTree>
  </p:cSld>
  <p:clrMapOvr>
    <a:masterClrMapping/>
  </p:clrMapOvr>
  <p:extLst>
    <p:ext uri="{DCECCB84-F9BA-43D5-87BE-67443E8EF086}">
      <p15:sldGuideLst>
        <p15:guide id="1" orient="horz" pos="837">
          <p15:clr>
            <a:srgbClr val="E46962"/>
          </p15:clr>
        </p15:guide>
        <p15:guide id="2" orient="horz" pos="1369">
          <p15:clr>
            <a:srgbClr val="E46962"/>
          </p15:clr>
        </p15:guide>
        <p15:guide id="3" orient="horz" pos="1581">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Content" type="blank">
  <p:cSld name="BLANK">
    <p:spTree>
      <p:nvGrpSpPr>
        <p:cNvPr id="140" name="Shape 140"/>
        <p:cNvGrpSpPr/>
        <p:nvPr/>
      </p:nvGrpSpPr>
      <p:grpSpPr>
        <a:xfrm>
          <a:off x="0" y="0"/>
          <a:ext cx="0" cy="0"/>
          <a:chOff x="0" y="0"/>
          <a:chExt cx="0" cy="0"/>
        </a:xfrm>
      </p:grpSpPr>
      <p:sp>
        <p:nvSpPr>
          <p:cNvPr id="141" name="Google Shape;141;p24"/>
          <p:cNvSpPr txBox="1"/>
          <p:nvPr>
            <p:ph type="title"/>
          </p:nvPr>
        </p:nvSpPr>
        <p:spPr>
          <a:xfrm>
            <a:off x="674916" y="289225"/>
            <a:ext cx="6598800" cy="1039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800"/>
              <a:buNone/>
              <a:defRPr/>
            </a:lvl1pPr>
            <a:lvl2pPr lvl="1">
              <a:spcBef>
                <a:spcPts val="0"/>
              </a:spcBef>
              <a:spcAft>
                <a:spcPts val="0"/>
              </a:spcAft>
              <a:buClr>
                <a:schemeClr val="lt1"/>
              </a:buClr>
              <a:buSzPts val="1400"/>
              <a:buFont typeface="Lexend Light"/>
              <a:buNone/>
              <a:defRPr>
                <a:solidFill>
                  <a:schemeClr val="lt1"/>
                </a:solidFill>
                <a:latin typeface="Lexend Light"/>
                <a:ea typeface="Lexend Light"/>
                <a:cs typeface="Lexend Light"/>
                <a:sym typeface="Lexend Light"/>
              </a:defRPr>
            </a:lvl2pPr>
            <a:lvl3pPr lvl="2">
              <a:spcBef>
                <a:spcPts val="0"/>
              </a:spcBef>
              <a:spcAft>
                <a:spcPts val="0"/>
              </a:spcAft>
              <a:buClr>
                <a:schemeClr val="lt1"/>
              </a:buClr>
              <a:buSzPts val="1400"/>
              <a:buFont typeface="Lexend Light"/>
              <a:buNone/>
              <a:defRPr>
                <a:solidFill>
                  <a:schemeClr val="lt1"/>
                </a:solidFill>
                <a:latin typeface="Lexend Light"/>
                <a:ea typeface="Lexend Light"/>
                <a:cs typeface="Lexend Light"/>
                <a:sym typeface="Lexend Light"/>
              </a:defRPr>
            </a:lvl3pPr>
            <a:lvl4pPr lvl="3">
              <a:spcBef>
                <a:spcPts val="0"/>
              </a:spcBef>
              <a:spcAft>
                <a:spcPts val="0"/>
              </a:spcAft>
              <a:buClr>
                <a:schemeClr val="lt1"/>
              </a:buClr>
              <a:buSzPts val="1400"/>
              <a:buFont typeface="Lexend Light"/>
              <a:buNone/>
              <a:defRPr>
                <a:solidFill>
                  <a:schemeClr val="lt1"/>
                </a:solidFill>
                <a:latin typeface="Lexend Light"/>
                <a:ea typeface="Lexend Light"/>
                <a:cs typeface="Lexend Light"/>
                <a:sym typeface="Lexend Light"/>
              </a:defRPr>
            </a:lvl4pPr>
            <a:lvl5pPr lvl="4">
              <a:spcBef>
                <a:spcPts val="0"/>
              </a:spcBef>
              <a:spcAft>
                <a:spcPts val="0"/>
              </a:spcAft>
              <a:buClr>
                <a:schemeClr val="lt1"/>
              </a:buClr>
              <a:buSzPts val="1400"/>
              <a:buFont typeface="Lexend Light"/>
              <a:buNone/>
              <a:defRPr>
                <a:solidFill>
                  <a:schemeClr val="lt1"/>
                </a:solidFill>
                <a:latin typeface="Lexend Light"/>
                <a:ea typeface="Lexend Light"/>
                <a:cs typeface="Lexend Light"/>
                <a:sym typeface="Lexend Light"/>
              </a:defRPr>
            </a:lvl5pPr>
            <a:lvl6pPr lvl="5">
              <a:spcBef>
                <a:spcPts val="0"/>
              </a:spcBef>
              <a:spcAft>
                <a:spcPts val="0"/>
              </a:spcAft>
              <a:buClr>
                <a:schemeClr val="lt1"/>
              </a:buClr>
              <a:buSzPts val="1400"/>
              <a:buFont typeface="Lexend Light"/>
              <a:buNone/>
              <a:defRPr>
                <a:solidFill>
                  <a:schemeClr val="lt1"/>
                </a:solidFill>
                <a:latin typeface="Lexend Light"/>
                <a:ea typeface="Lexend Light"/>
                <a:cs typeface="Lexend Light"/>
                <a:sym typeface="Lexend Light"/>
              </a:defRPr>
            </a:lvl6pPr>
            <a:lvl7pPr lvl="6">
              <a:spcBef>
                <a:spcPts val="0"/>
              </a:spcBef>
              <a:spcAft>
                <a:spcPts val="0"/>
              </a:spcAft>
              <a:buClr>
                <a:schemeClr val="lt1"/>
              </a:buClr>
              <a:buSzPts val="1400"/>
              <a:buFont typeface="Lexend Light"/>
              <a:buNone/>
              <a:defRPr>
                <a:solidFill>
                  <a:schemeClr val="lt1"/>
                </a:solidFill>
                <a:latin typeface="Lexend Light"/>
                <a:ea typeface="Lexend Light"/>
                <a:cs typeface="Lexend Light"/>
                <a:sym typeface="Lexend Light"/>
              </a:defRPr>
            </a:lvl7pPr>
            <a:lvl8pPr lvl="7">
              <a:spcBef>
                <a:spcPts val="0"/>
              </a:spcBef>
              <a:spcAft>
                <a:spcPts val="0"/>
              </a:spcAft>
              <a:buClr>
                <a:schemeClr val="lt1"/>
              </a:buClr>
              <a:buSzPts val="1400"/>
              <a:buFont typeface="Lexend Light"/>
              <a:buNone/>
              <a:defRPr>
                <a:solidFill>
                  <a:schemeClr val="lt1"/>
                </a:solidFill>
                <a:latin typeface="Lexend Light"/>
                <a:ea typeface="Lexend Light"/>
                <a:cs typeface="Lexend Light"/>
                <a:sym typeface="Lexend Light"/>
              </a:defRPr>
            </a:lvl8pPr>
            <a:lvl9pPr lvl="8">
              <a:spcBef>
                <a:spcPts val="0"/>
              </a:spcBef>
              <a:spcAft>
                <a:spcPts val="0"/>
              </a:spcAft>
              <a:buClr>
                <a:schemeClr val="lt1"/>
              </a:buClr>
              <a:buSzPts val="1400"/>
              <a:buFont typeface="Lexend Light"/>
              <a:buNone/>
              <a:defRPr>
                <a:solidFill>
                  <a:schemeClr val="lt1"/>
                </a:solidFill>
                <a:latin typeface="Lexend Light"/>
                <a:ea typeface="Lexend Light"/>
                <a:cs typeface="Lexend Light"/>
                <a:sym typeface="Lexend Light"/>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26">
    <p:bg>
      <p:bgPr>
        <a:solidFill>
          <a:schemeClr val="lt2"/>
        </a:solidFill>
      </p:bgPr>
    </p:bg>
    <p:spTree>
      <p:nvGrpSpPr>
        <p:cNvPr id="142" name="Shape 142"/>
        <p:cNvGrpSpPr/>
        <p:nvPr/>
      </p:nvGrpSpPr>
      <p:grpSpPr>
        <a:xfrm>
          <a:off x="0" y="0"/>
          <a:ext cx="0" cy="0"/>
          <a:chOff x="0" y="0"/>
          <a:chExt cx="0" cy="0"/>
        </a:xfrm>
      </p:grpSpPr>
      <p:sp>
        <p:nvSpPr>
          <p:cNvPr id="143" name="Google Shape;143;p25"/>
          <p:cNvSpPr txBox="1"/>
          <p:nvPr>
            <p:ph type="title"/>
          </p:nvPr>
        </p:nvSpPr>
        <p:spPr>
          <a:xfrm>
            <a:off x="104400" y="3069000"/>
            <a:ext cx="7865400" cy="2074500"/>
          </a:xfrm>
          <a:prstGeom prst="rect">
            <a:avLst/>
          </a:prstGeom>
        </p:spPr>
        <p:txBody>
          <a:bodyPr anchorCtr="0" anchor="b" bIns="91425" lIns="91425" spcFirstLastPara="1" rIns="91425" wrap="square" tIns="91425">
            <a:noAutofit/>
          </a:bodyPr>
          <a:lstStyle>
            <a:lvl1pPr lvl="0">
              <a:lnSpc>
                <a:spcPct val="80000"/>
              </a:lnSpc>
              <a:spcBef>
                <a:spcPts val="0"/>
              </a:spcBef>
              <a:spcAft>
                <a:spcPts val="0"/>
              </a:spcAft>
              <a:buClr>
                <a:schemeClr val="dk2"/>
              </a:buClr>
              <a:buSzPts val="8000"/>
              <a:buFont typeface="Lexend"/>
              <a:buNone/>
              <a:defRPr sz="8000">
                <a:solidFill>
                  <a:schemeClr val="dk2"/>
                </a:solidFill>
                <a:latin typeface="Lexend"/>
                <a:ea typeface="Lexend"/>
                <a:cs typeface="Lexend"/>
                <a:sym typeface="Lexend"/>
              </a:defRPr>
            </a:lvl1pPr>
            <a:lvl2pPr lvl="1">
              <a:spcBef>
                <a:spcPts val="0"/>
              </a:spcBef>
              <a:spcAft>
                <a:spcPts val="0"/>
              </a:spcAft>
              <a:buClr>
                <a:schemeClr val="dk2"/>
              </a:buClr>
              <a:buSzPts val="1400"/>
              <a:buFont typeface="Lexend"/>
              <a:buNone/>
              <a:defRPr>
                <a:solidFill>
                  <a:schemeClr val="dk2"/>
                </a:solidFill>
              </a:defRPr>
            </a:lvl2pPr>
            <a:lvl3pPr lvl="2">
              <a:spcBef>
                <a:spcPts val="0"/>
              </a:spcBef>
              <a:spcAft>
                <a:spcPts val="0"/>
              </a:spcAft>
              <a:buClr>
                <a:schemeClr val="dk2"/>
              </a:buClr>
              <a:buSzPts val="1400"/>
              <a:buFont typeface="Lexend"/>
              <a:buNone/>
              <a:defRPr>
                <a:solidFill>
                  <a:schemeClr val="dk2"/>
                </a:solidFill>
              </a:defRPr>
            </a:lvl3pPr>
            <a:lvl4pPr lvl="3">
              <a:spcBef>
                <a:spcPts val="0"/>
              </a:spcBef>
              <a:spcAft>
                <a:spcPts val="0"/>
              </a:spcAft>
              <a:buClr>
                <a:schemeClr val="dk2"/>
              </a:buClr>
              <a:buSzPts val="1400"/>
              <a:buFont typeface="Lexend"/>
              <a:buNone/>
              <a:defRPr>
                <a:solidFill>
                  <a:schemeClr val="dk2"/>
                </a:solidFill>
              </a:defRPr>
            </a:lvl4pPr>
            <a:lvl5pPr lvl="4">
              <a:spcBef>
                <a:spcPts val="0"/>
              </a:spcBef>
              <a:spcAft>
                <a:spcPts val="0"/>
              </a:spcAft>
              <a:buClr>
                <a:schemeClr val="dk2"/>
              </a:buClr>
              <a:buSzPts val="1400"/>
              <a:buFont typeface="Lexend"/>
              <a:buNone/>
              <a:defRPr>
                <a:solidFill>
                  <a:schemeClr val="dk2"/>
                </a:solidFill>
              </a:defRPr>
            </a:lvl5pPr>
            <a:lvl6pPr lvl="5">
              <a:spcBef>
                <a:spcPts val="0"/>
              </a:spcBef>
              <a:spcAft>
                <a:spcPts val="0"/>
              </a:spcAft>
              <a:buClr>
                <a:schemeClr val="dk2"/>
              </a:buClr>
              <a:buSzPts val="1400"/>
              <a:buFont typeface="Lexend"/>
              <a:buNone/>
              <a:defRPr>
                <a:solidFill>
                  <a:schemeClr val="dk2"/>
                </a:solidFill>
              </a:defRPr>
            </a:lvl6pPr>
            <a:lvl7pPr lvl="6">
              <a:spcBef>
                <a:spcPts val="0"/>
              </a:spcBef>
              <a:spcAft>
                <a:spcPts val="0"/>
              </a:spcAft>
              <a:buClr>
                <a:schemeClr val="dk2"/>
              </a:buClr>
              <a:buSzPts val="1400"/>
              <a:buFont typeface="Lexend"/>
              <a:buNone/>
              <a:defRPr>
                <a:solidFill>
                  <a:schemeClr val="dk2"/>
                </a:solidFill>
              </a:defRPr>
            </a:lvl7pPr>
            <a:lvl8pPr lvl="7">
              <a:spcBef>
                <a:spcPts val="0"/>
              </a:spcBef>
              <a:spcAft>
                <a:spcPts val="0"/>
              </a:spcAft>
              <a:buClr>
                <a:schemeClr val="dk2"/>
              </a:buClr>
              <a:buSzPts val="1400"/>
              <a:buFont typeface="Lexend"/>
              <a:buNone/>
              <a:defRPr>
                <a:solidFill>
                  <a:schemeClr val="dk2"/>
                </a:solidFill>
              </a:defRPr>
            </a:lvl8pPr>
            <a:lvl9pPr lvl="8">
              <a:spcBef>
                <a:spcPts val="0"/>
              </a:spcBef>
              <a:spcAft>
                <a:spcPts val="0"/>
              </a:spcAft>
              <a:buClr>
                <a:schemeClr val="dk2"/>
              </a:buClr>
              <a:buSzPts val="1400"/>
              <a:buFont typeface="Lexend"/>
              <a:buNone/>
              <a:defRPr>
                <a:solidFill>
                  <a:schemeClr val="dk2"/>
                </a:solidFill>
              </a:defRPr>
            </a:lvl9pPr>
          </a:lstStyle>
          <a:p/>
        </p:txBody>
      </p:sp>
      <p:sp>
        <p:nvSpPr>
          <p:cNvPr id="144" name="Google Shape;144;p25"/>
          <p:cNvSpPr/>
          <p:nvPr>
            <p:ph idx="2" type="pic"/>
          </p:nvPr>
        </p:nvSpPr>
        <p:spPr>
          <a:xfrm>
            <a:off x="248250" y="256400"/>
            <a:ext cx="8647500" cy="2463000"/>
          </a:xfrm>
          <a:prstGeom prst="rect">
            <a:avLst/>
          </a:prstGeom>
          <a:noFill/>
          <a:ln>
            <a:noFill/>
          </a:ln>
        </p:spPr>
      </p:sp>
    </p:spTree>
  </p:cSld>
  <p:clrMapOvr>
    <a:masterClrMapping/>
  </p:clrMapOvr>
  <p:extLst>
    <p:ext uri="{DCECCB84-F9BA-43D5-87BE-67443E8EF086}">
      <p15:sldGuideLst>
        <p15:guide id="1" orient="horz" pos="3115">
          <p15:clr>
            <a:srgbClr val="E46962"/>
          </p15:clr>
        </p15:guide>
        <p15:guide id="2" orient="horz" pos="3077">
          <p15:clr>
            <a:srgbClr val="E46962"/>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25_1">
    <p:bg>
      <p:bgPr>
        <a:solidFill>
          <a:schemeClr val="accent4"/>
        </a:solidFill>
      </p:bgPr>
    </p:bg>
    <p:spTree>
      <p:nvGrpSpPr>
        <p:cNvPr id="145" name="Shape 145"/>
        <p:cNvGrpSpPr/>
        <p:nvPr/>
      </p:nvGrpSpPr>
      <p:grpSpPr>
        <a:xfrm>
          <a:off x="0" y="0"/>
          <a:ext cx="0" cy="0"/>
          <a:chOff x="0" y="0"/>
          <a:chExt cx="0" cy="0"/>
        </a:xfrm>
      </p:grpSpPr>
      <p:sp>
        <p:nvSpPr>
          <p:cNvPr id="146" name="Google Shape;146;p26"/>
          <p:cNvSpPr txBox="1"/>
          <p:nvPr>
            <p:ph type="title"/>
          </p:nvPr>
        </p:nvSpPr>
        <p:spPr>
          <a:xfrm>
            <a:off x="104400" y="150125"/>
            <a:ext cx="7883400" cy="20175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1"/>
              </a:buClr>
              <a:buSzPts val="8000"/>
              <a:buFont typeface="Lexend"/>
              <a:buNone/>
              <a:defRPr sz="8000">
                <a:solidFill>
                  <a:schemeClr val="dk1"/>
                </a:solidFill>
                <a:latin typeface="Lexend"/>
                <a:ea typeface="Lexend"/>
                <a:cs typeface="Lexend"/>
                <a:sym typeface="Lexend"/>
              </a:defRPr>
            </a:lvl1pPr>
            <a:lvl2pPr lvl="1">
              <a:spcBef>
                <a:spcPts val="0"/>
              </a:spcBef>
              <a:spcAft>
                <a:spcPts val="0"/>
              </a:spcAft>
              <a:buClr>
                <a:schemeClr val="dk1"/>
              </a:buClr>
              <a:buSzPts val="1400"/>
              <a:buFont typeface="Lexend"/>
              <a:buNone/>
              <a:defRPr>
                <a:solidFill>
                  <a:schemeClr val="dk1"/>
                </a:solidFill>
              </a:defRPr>
            </a:lvl2pPr>
            <a:lvl3pPr lvl="2">
              <a:spcBef>
                <a:spcPts val="0"/>
              </a:spcBef>
              <a:spcAft>
                <a:spcPts val="0"/>
              </a:spcAft>
              <a:buClr>
                <a:schemeClr val="dk1"/>
              </a:buClr>
              <a:buSzPts val="1400"/>
              <a:buFont typeface="Lexend"/>
              <a:buNone/>
              <a:defRPr>
                <a:solidFill>
                  <a:schemeClr val="dk1"/>
                </a:solidFill>
              </a:defRPr>
            </a:lvl3pPr>
            <a:lvl4pPr lvl="3">
              <a:spcBef>
                <a:spcPts val="0"/>
              </a:spcBef>
              <a:spcAft>
                <a:spcPts val="0"/>
              </a:spcAft>
              <a:buClr>
                <a:schemeClr val="dk1"/>
              </a:buClr>
              <a:buSzPts val="1400"/>
              <a:buFont typeface="Lexend"/>
              <a:buNone/>
              <a:defRPr>
                <a:solidFill>
                  <a:schemeClr val="dk1"/>
                </a:solidFill>
              </a:defRPr>
            </a:lvl4pPr>
            <a:lvl5pPr lvl="4">
              <a:spcBef>
                <a:spcPts val="0"/>
              </a:spcBef>
              <a:spcAft>
                <a:spcPts val="0"/>
              </a:spcAft>
              <a:buClr>
                <a:schemeClr val="dk1"/>
              </a:buClr>
              <a:buSzPts val="1400"/>
              <a:buFont typeface="Lexend"/>
              <a:buNone/>
              <a:defRPr>
                <a:solidFill>
                  <a:schemeClr val="dk1"/>
                </a:solidFill>
              </a:defRPr>
            </a:lvl5pPr>
            <a:lvl6pPr lvl="5">
              <a:spcBef>
                <a:spcPts val="0"/>
              </a:spcBef>
              <a:spcAft>
                <a:spcPts val="0"/>
              </a:spcAft>
              <a:buClr>
                <a:schemeClr val="dk1"/>
              </a:buClr>
              <a:buSzPts val="1400"/>
              <a:buFont typeface="Lexend"/>
              <a:buNone/>
              <a:defRPr>
                <a:solidFill>
                  <a:schemeClr val="dk1"/>
                </a:solidFill>
              </a:defRPr>
            </a:lvl6pPr>
            <a:lvl7pPr lvl="6">
              <a:spcBef>
                <a:spcPts val="0"/>
              </a:spcBef>
              <a:spcAft>
                <a:spcPts val="0"/>
              </a:spcAft>
              <a:buClr>
                <a:schemeClr val="dk1"/>
              </a:buClr>
              <a:buSzPts val="1400"/>
              <a:buFont typeface="Lexend"/>
              <a:buNone/>
              <a:defRPr>
                <a:solidFill>
                  <a:schemeClr val="dk1"/>
                </a:solidFill>
              </a:defRPr>
            </a:lvl7pPr>
            <a:lvl8pPr lvl="7">
              <a:spcBef>
                <a:spcPts val="0"/>
              </a:spcBef>
              <a:spcAft>
                <a:spcPts val="0"/>
              </a:spcAft>
              <a:buClr>
                <a:schemeClr val="dk1"/>
              </a:buClr>
              <a:buSzPts val="1400"/>
              <a:buFont typeface="Lexend"/>
              <a:buNone/>
              <a:defRPr>
                <a:solidFill>
                  <a:schemeClr val="dk1"/>
                </a:solidFill>
              </a:defRPr>
            </a:lvl8pPr>
            <a:lvl9pPr lvl="8">
              <a:spcBef>
                <a:spcPts val="0"/>
              </a:spcBef>
              <a:spcAft>
                <a:spcPts val="0"/>
              </a:spcAft>
              <a:buClr>
                <a:schemeClr val="dk1"/>
              </a:buClr>
              <a:buSzPts val="1400"/>
              <a:buFont typeface="Lexend"/>
              <a:buNone/>
              <a:defRPr>
                <a:solidFill>
                  <a:schemeClr val="dk1"/>
                </a:solidFill>
              </a:defRPr>
            </a:lvl9pPr>
          </a:lstStyle>
          <a:p/>
        </p:txBody>
      </p:sp>
      <p:sp>
        <p:nvSpPr>
          <p:cNvPr id="147" name="Google Shape;147;p26"/>
          <p:cNvSpPr/>
          <p:nvPr>
            <p:ph idx="2" type="pic"/>
          </p:nvPr>
        </p:nvSpPr>
        <p:spPr>
          <a:xfrm>
            <a:off x="248250" y="2425338"/>
            <a:ext cx="8647500" cy="2463000"/>
          </a:xfrm>
          <a:prstGeom prst="rect">
            <a:avLst/>
          </a:prstGeom>
          <a:no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Phone mockup">
  <p:cSld name="CUSTOM_26_1">
    <p:bg>
      <p:bgPr>
        <a:solidFill>
          <a:schemeClr val="accent4"/>
        </a:solidFill>
      </p:bgPr>
    </p:bg>
    <p:spTree>
      <p:nvGrpSpPr>
        <p:cNvPr id="148" name="Shape 148"/>
        <p:cNvGrpSpPr/>
        <p:nvPr/>
      </p:nvGrpSpPr>
      <p:grpSpPr>
        <a:xfrm>
          <a:off x="0" y="0"/>
          <a:ext cx="0" cy="0"/>
          <a:chOff x="0" y="0"/>
          <a:chExt cx="0" cy="0"/>
        </a:xfrm>
      </p:grpSpPr>
      <p:sp>
        <p:nvSpPr>
          <p:cNvPr id="149" name="Google Shape;149;p27"/>
          <p:cNvSpPr/>
          <p:nvPr/>
        </p:nvSpPr>
        <p:spPr>
          <a:xfrm rot="-5400000">
            <a:off x="5014800" y="1016575"/>
            <a:ext cx="5145600" cy="3112800"/>
          </a:xfrm>
          <a:prstGeom prst="round2SameRect">
            <a:avLst>
              <a:gd fmla="val 0"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7"/>
          <p:cNvSpPr/>
          <p:nvPr>
            <p:ph idx="2" type="pic"/>
          </p:nvPr>
        </p:nvSpPr>
        <p:spPr>
          <a:xfrm>
            <a:off x="6819050" y="857921"/>
            <a:ext cx="1598400" cy="3413100"/>
          </a:xfrm>
          <a:prstGeom prst="roundRect">
            <a:avLst>
              <a:gd fmla="val 11038" name="adj"/>
            </a:avLst>
          </a:prstGeom>
          <a:noFill/>
          <a:ln>
            <a:noFill/>
          </a:ln>
        </p:spPr>
      </p:sp>
      <p:sp>
        <p:nvSpPr>
          <p:cNvPr id="151" name="Google Shape;151;p27"/>
          <p:cNvSpPr txBox="1"/>
          <p:nvPr>
            <p:ph idx="1" type="body"/>
          </p:nvPr>
        </p:nvSpPr>
        <p:spPr>
          <a:xfrm>
            <a:off x="687900" y="292725"/>
            <a:ext cx="4215000" cy="203400"/>
          </a:xfrm>
          <a:prstGeom prst="rect">
            <a:avLst/>
          </a:prstGeom>
        </p:spPr>
        <p:txBody>
          <a:bodyPr anchorCtr="0" anchor="t" bIns="91425" lIns="91425" spcFirstLastPara="1" rIns="91425" wrap="square" tIns="91425">
            <a:spAutoFit/>
          </a:bodyPr>
          <a:lstStyle>
            <a:lvl1pPr indent="-266700" lvl="0" marL="457200">
              <a:spcBef>
                <a:spcPts val="0"/>
              </a:spcBef>
              <a:spcAft>
                <a:spcPts val="0"/>
              </a:spcAft>
              <a:buSzPts val="600"/>
              <a:buFont typeface="Lexend SemiBold"/>
              <a:buChar char="●"/>
              <a:defRPr sz="600">
                <a:latin typeface="Lexend SemiBold"/>
                <a:ea typeface="Lexend SemiBold"/>
                <a:cs typeface="Lexend SemiBold"/>
                <a:sym typeface="Lexend SemiBold"/>
              </a:defRPr>
            </a:lvl1pPr>
            <a:lvl2pPr indent="-266700" lvl="1" marL="914400">
              <a:spcBef>
                <a:spcPts val="0"/>
              </a:spcBef>
              <a:spcAft>
                <a:spcPts val="0"/>
              </a:spcAft>
              <a:buSzPts val="600"/>
              <a:buFont typeface="Lexend SemiBold"/>
              <a:buChar char="○"/>
              <a:defRPr sz="600">
                <a:latin typeface="Lexend SemiBold"/>
                <a:ea typeface="Lexend SemiBold"/>
                <a:cs typeface="Lexend SemiBold"/>
                <a:sym typeface="Lexend SemiBold"/>
              </a:defRPr>
            </a:lvl2pPr>
            <a:lvl3pPr indent="-266700" lvl="2" marL="1371600">
              <a:spcBef>
                <a:spcPts val="0"/>
              </a:spcBef>
              <a:spcAft>
                <a:spcPts val="0"/>
              </a:spcAft>
              <a:buSzPts val="600"/>
              <a:buFont typeface="Lexend SemiBold"/>
              <a:buChar char="■"/>
              <a:defRPr sz="600">
                <a:latin typeface="Lexend SemiBold"/>
                <a:ea typeface="Lexend SemiBold"/>
                <a:cs typeface="Lexend SemiBold"/>
                <a:sym typeface="Lexend SemiBold"/>
              </a:defRPr>
            </a:lvl3pPr>
            <a:lvl4pPr indent="-266700" lvl="3" marL="1828800">
              <a:spcBef>
                <a:spcPts val="0"/>
              </a:spcBef>
              <a:spcAft>
                <a:spcPts val="0"/>
              </a:spcAft>
              <a:buSzPts val="600"/>
              <a:buFont typeface="Lexend SemiBold"/>
              <a:buChar char="●"/>
              <a:defRPr sz="600">
                <a:latin typeface="Lexend SemiBold"/>
                <a:ea typeface="Lexend SemiBold"/>
                <a:cs typeface="Lexend SemiBold"/>
                <a:sym typeface="Lexend SemiBold"/>
              </a:defRPr>
            </a:lvl4pPr>
            <a:lvl5pPr indent="-266700" lvl="4" marL="2286000">
              <a:spcBef>
                <a:spcPts val="0"/>
              </a:spcBef>
              <a:spcAft>
                <a:spcPts val="0"/>
              </a:spcAft>
              <a:buSzPts val="600"/>
              <a:buFont typeface="Lexend SemiBold"/>
              <a:buChar char="○"/>
              <a:defRPr sz="600">
                <a:latin typeface="Lexend SemiBold"/>
                <a:ea typeface="Lexend SemiBold"/>
                <a:cs typeface="Lexend SemiBold"/>
                <a:sym typeface="Lexend SemiBold"/>
              </a:defRPr>
            </a:lvl5pPr>
            <a:lvl6pPr indent="-266700" lvl="5" marL="2743200">
              <a:spcBef>
                <a:spcPts val="0"/>
              </a:spcBef>
              <a:spcAft>
                <a:spcPts val="0"/>
              </a:spcAft>
              <a:buSzPts val="600"/>
              <a:buFont typeface="Lexend SemiBold"/>
              <a:buChar char="■"/>
              <a:defRPr sz="600">
                <a:latin typeface="Lexend SemiBold"/>
                <a:ea typeface="Lexend SemiBold"/>
                <a:cs typeface="Lexend SemiBold"/>
                <a:sym typeface="Lexend SemiBold"/>
              </a:defRPr>
            </a:lvl6pPr>
            <a:lvl7pPr indent="-266700" lvl="6" marL="3200400">
              <a:spcBef>
                <a:spcPts val="0"/>
              </a:spcBef>
              <a:spcAft>
                <a:spcPts val="0"/>
              </a:spcAft>
              <a:buSzPts val="600"/>
              <a:buFont typeface="Lexend SemiBold"/>
              <a:buChar char="●"/>
              <a:defRPr sz="600">
                <a:latin typeface="Lexend SemiBold"/>
                <a:ea typeface="Lexend SemiBold"/>
                <a:cs typeface="Lexend SemiBold"/>
                <a:sym typeface="Lexend SemiBold"/>
              </a:defRPr>
            </a:lvl7pPr>
            <a:lvl8pPr indent="-266700" lvl="7" marL="3657600">
              <a:spcBef>
                <a:spcPts val="0"/>
              </a:spcBef>
              <a:spcAft>
                <a:spcPts val="0"/>
              </a:spcAft>
              <a:buSzPts val="600"/>
              <a:buFont typeface="Lexend SemiBold"/>
              <a:buChar char="○"/>
              <a:defRPr sz="600">
                <a:latin typeface="Lexend SemiBold"/>
                <a:ea typeface="Lexend SemiBold"/>
                <a:cs typeface="Lexend SemiBold"/>
                <a:sym typeface="Lexend SemiBold"/>
              </a:defRPr>
            </a:lvl8pPr>
            <a:lvl9pPr indent="-266700" lvl="8" marL="4114800">
              <a:spcBef>
                <a:spcPts val="0"/>
              </a:spcBef>
              <a:spcAft>
                <a:spcPts val="0"/>
              </a:spcAft>
              <a:buSzPts val="600"/>
              <a:buFont typeface="Lexend SemiBold"/>
              <a:buChar char="■"/>
              <a:defRPr sz="600">
                <a:latin typeface="Lexend SemiBold"/>
                <a:ea typeface="Lexend SemiBold"/>
                <a:cs typeface="Lexend SemiBold"/>
                <a:sym typeface="Lexend SemiBold"/>
              </a:defRPr>
            </a:lvl9pPr>
          </a:lstStyle>
          <a:p/>
        </p:txBody>
      </p:sp>
      <p:sp>
        <p:nvSpPr>
          <p:cNvPr id="152" name="Google Shape;152;p27"/>
          <p:cNvSpPr txBox="1"/>
          <p:nvPr>
            <p:ph type="title"/>
          </p:nvPr>
        </p:nvSpPr>
        <p:spPr>
          <a:xfrm>
            <a:off x="661575" y="424275"/>
            <a:ext cx="4241400" cy="86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4800"/>
              <a:buNone/>
              <a:defRPr>
                <a:solidFill>
                  <a:schemeClr val="dk1"/>
                </a:solidFill>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53" name="Google Shape;153;p27"/>
          <p:cNvSpPr txBox="1"/>
          <p:nvPr>
            <p:ph idx="3" type="body"/>
          </p:nvPr>
        </p:nvSpPr>
        <p:spPr>
          <a:xfrm>
            <a:off x="661575" y="2514875"/>
            <a:ext cx="4300200" cy="2190900"/>
          </a:xfrm>
          <a:prstGeom prst="rect">
            <a:avLst/>
          </a:prstGeom>
        </p:spPr>
        <p:txBody>
          <a:bodyPr anchorCtr="0" anchor="t" bIns="91425" lIns="91425" spcFirstLastPara="1" rIns="91425" wrap="square" tIns="91425">
            <a:noAutofit/>
          </a:bodyPr>
          <a:lstStyle>
            <a:lvl1pPr indent="-336550" lvl="0" marL="457200">
              <a:spcBef>
                <a:spcPts val="0"/>
              </a:spcBef>
              <a:spcAft>
                <a:spcPts val="0"/>
              </a:spcAft>
              <a:buClr>
                <a:schemeClr val="lt1"/>
              </a:buClr>
              <a:buSzPts val="1700"/>
              <a:buFont typeface="Lexend Light"/>
              <a:buChar char="●"/>
              <a:defRPr>
                <a:latin typeface="Lexend Light"/>
                <a:ea typeface="Lexend Light"/>
                <a:cs typeface="Lexend Light"/>
                <a:sym typeface="Lexend Light"/>
              </a:defRPr>
            </a:lvl1pPr>
            <a:lvl2pPr indent="-336550" lvl="1" marL="914400">
              <a:spcBef>
                <a:spcPts val="0"/>
              </a:spcBef>
              <a:spcAft>
                <a:spcPts val="0"/>
              </a:spcAft>
              <a:buClr>
                <a:schemeClr val="lt1"/>
              </a:buClr>
              <a:buSzPts val="1700"/>
              <a:buFont typeface="Lexend Light"/>
              <a:buChar char="○"/>
              <a:defRPr sz="1700">
                <a:latin typeface="Lexend Light"/>
                <a:ea typeface="Lexend Light"/>
                <a:cs typeface="Lexend Light"/>
                <a:sym typeface="Lexend Light"/>
              </a:defRPr>
            </a:lvl2pPr>
            <a:lvl3pPr indent="-336550" lvl="2" marL="1371600">
              <a:spcBef>
                <a:spcPts val="0"/>
              </a:spcBef>
              <a:spcAft>
                <a:spcPts val="0"/>
              </a:spcAft>
              <a:buClr>
                <a:schemeClr val="lt1"/>
              </a:buClr>
              <a:buSzPts val="1700"/>
              <a:buFont typeface="Lexend Light"/>
              <a:buChar char="■"/>
              <a:defRPr sz="1700">
                <a:latin typeface="Lexend Light"/>
                <a:ea typeface="Lexend Light"/>
                <a:cs typeface="Lexend Light"/>
                <a:sym typeface="Lexend Light"/>
              </a:defRPr>
            </a:lvl3pPr>
            <a:lvl4pPr indent="-336550" lvl="3" marL="1828800">
              <a:spcBef>
                <a:spcPts val="0"/>
              </a:spcBef>
              <a:spcAft>
                <a:spcPts val="0"/>
              </a:spcAft>
              <a:buClr>
                <a:schemeClr val="lt1"/>
              </a:buClr>
              <a:buSzPts val="1700"/>
              <a:buFont typeface="Lexend Light"/>
              <a:buChar char="●"/>
              <a:defRPr sz="1700">
                <a:latin typeface="Lexend Light"/>
                <a:ea typeface="Lexend Light"/>
                <a:cs typeface="Lexend Light"/>
                <a:sym typeface="Lexend Light"/>
              </a:defRPr>
            </a:lvl4pPr>
            <a:lvl5pPr indent="-336550" lvl="4" marL="2286000">
              <a:spcBef>
                <a:spcPts val="0"/>
              </a:spcBef>
              <a:spcAft>
                <a:spcPts val="0"/>
              </a:spcAft>
              <a:buClr>
                <a:schemeClr val="lt1"/>
              </a:buClr>
              <a:buSzPts val="1700"/>
              <a:buFont typeface="Lexend Light"/>
              <a:buChar char="○"/>
              <a:defRPr sz="1700">
                <a:latin typeface="Lexend Light"/>
                <a:ea typeface="Lexend Light"/>
                <a:cs typeface="Lexend Light"/>
                <a:sym typeface="Lexend Light"/>
              </a:defRPr>
            </a:lvl5pPr>
            <a:lvl6pPr indent="-336550" lvl="5" marL="2743200">
              <a:spcBef>
                <a:spcPts val="0"/>
              </a:spcBef>
              <a:spcAft>
                <a:spcPts val="0"/>
              </a:spcAft>
              <a:buClr>
                <a:schemeClr val="lt1"/>
              </a:buClr>
              <a:buSzPts val="1700"/>
              <a:buFont typeface="Lexend Light"/>
              <a:buChar char="■"/>
              <a:defRPr sz="1700">
                <a:latin typeface="Lexend Light"/>
                <a:ea typeface="Lexend Light"/>
                <a:cs typeface="Lexend Light"/>
                <a:sym typeface="Lexend Light"/>
              </a:defRPr>
            </a:lvl6pPr>
            <a:lvl7pPr indent="-336550" lvl="6" marL="3200400">
              <a:spcBef>
                <a:spcPts val="0"/>
              </a:spcBef>
              <a:spcAft>
                <a:spcPts val="0"/>
              </a:spcAft>
              <a:buClr>
                <a:schemeClr val="lt1"/>
              </a:buClr>
              <a:buSzPts val="1700"/>
              <a:buFont typeface="Lexend Light"/>
              <a:buChar char="●"/>
              <a:defRPr sz="1700">
                <a:latin typeface="Lexend Light"/>
                <a:ea typeface="Lexend Light"/>
                <a:cs typeface="Lexend Light"/>
                <a:sym typeface="Lexend Light"/>
              </a:defRPr>
            </a:lvl7pPr>
            <a:lvl8pPr indent="-336550" lvl="7" marL="3657600">
              <a:spcBef>
                <a:spcPts val="0"/>
              </a:spcBef>
              <a:spcAft>
                <a:spcPts val="0"/>
              </a:spcAft>
              <a:buClr>
                <a:schemeClr val="lt1"/>
              </a:buClr>
              <a:buSzPts val="1700"/>
              <a:buFont typeface="Lexend Light"/>
              <a:buChar char="○"/>
              <a:defRPr sz="1700">
                <a:latin typeface="Lexend Light"/>
                <a:ea typeface="Lexend Light"/>
                <a:cs typeface="Lexend Light"/>
                <a:sym typeface="Lexend Light"/>
              </a:defRPr>
            </a:lvl8pPr>
            <a:lvl9pPr indent="-336550" lvl="8" marL="4114800">
              <a:spcBef>
                <a:spcPts val="0"/>
              </a:spcBef>
              <a:spcAft>
                <a:spcPts val="0"/>
              </a:spcAft>
              <a:buClr>
                <a:schemeClr val="lt1"/>
              </a:buClr>
              <a:buSzPts val="1700"/>
              <a:buFont typeface="Lexend Light"/>
              <a:buChar char="■"/>
              <a:defRPr sz="1700">
                <a:latin typeface="Lexend Light"/>
                <a:ea typeface="Lexend Light"/>
                <a:cs typeface="Lexend Light"/>
                <a:sym typeface="Lexend Light"/>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Phone mockup 1">
  <p:cSld name="CUSTOM_28">
    <p:bg>
      <p:bgPr>
        <a:solidFill>
          <a:schemeClr val="accent3"/>
        </a:solidFill>
      </p:bgPr>
    </p:bg>
    <p:spTree>
      <p:nvGrpSpPr>
        <p:cNvPr id="154" name="Shape 154"/>
        <p:cNvGrpSpPr/>
        <p:nvPr/>
      </p:nvGrpSpPr>
      <p:grpSpPr>
        <a:xfrm>
          <a:off x="0" y="0"/>
          <a:ext cx="0" cy="0"/>
          <a:chOff x="0" y="0"/>
          <a:chExt cx="0" cy="0"/>
        </a:xfrm>
      </p:grpSpPr>
      <p:sp>
        <p:nvSpPr>
          <p:cNvPr id="155" name="Google Shape;155;p28"/>
          <p:cNvSpPr/>
          <p:nvPr/>
        </p:nvSpPr>
        <p:spPr>
          <a:xfrm rot="-5400000">
            <a:off x="5014800" y="1016575"/>
            <a:ext cx="5145600" cy="3112800"/>
          </a:xfrm>
          <a:prstGeom prst="round2SameRect">
            <a:avLst>
              <a:gd fmla="val 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8"/>
          <p:cNvSpPr txBox="1"/>
          <p:nvPr>
            <p:ph idx="1" type="body"/>
          </p:nvPr>
        </p:nvSpPr>
        <p:spPr>
          <a:xfrm>
            <a:off x="661575" y="2514875"/>
            <a:ext cx="4300200" cy="2190900"/>
          </a:xfrm>
          <a:prstGeom prst="rect">
            <a:avLst/>
          </a:prstGeom>
        </p:spPr>
        <p:txBody>
          <a:bodyPr anchorCtr="0" anchor="t" bIns="91425" lIns="91425" spcFirstLastPara="1" rIns="91425" wrap="square" tIns="91425">
            <a:noAutofit/>
          </a:bodyPr>
          <a:lstStyle>
            <a:lvl1pPr indent="-336550" lvl="0" marL="457200">
              <a:spcBef>
                <a:spcPts val="0"/>
              </a:spcBef>
              <a:spcAft>
                <a:spcPts val="0"/>
              </a:spcAft>
              <a:buClr>
                <a:schemeClr val="lt1"/>
              </a:buClr>
              <a:buSzPts val="1700"/>
              <a:buFont typeface="Lexend Light"/>
              <a:buChar char="●"/>
              <a:defRPr>
                <a:latin typeface="Lexend Light"/>
                <a:ea typeface="Lexend Light"/>
                <a:cs typeface="Lexend Light"/>
                <a:sym typeface="Lexend Light"/>
              </a:defRPr>
            </a:lvl1pPr>
            <a:lvl2pPr indent="-336550" lvl="1" marL="914400">
              <a:spcBef>
                <a:spcPts val="0"/>
              </a:spcBef>
              <a:spcAft>
                <a:spcPts val="0"/>
              </a:spcAft>
              <a:buClr>
                <a:schemeClr val="lt1"/>
              </a:buClr>
              <a:buSzPts val="1700"/>
              <a:buFont typeface="Lexend Light"/>
              <a:buChar char="○"/>
              <a:defRPr sz="1700">
                <a:latin typeface="Lexend Light"/>
                <a:ea typeface="Lexend Light"/>
                <a:cs typeface="Lexend Light"/>
                <a:sym typeface="Lexend Light"/>
              </a:defRPr>
            </a:lvl2pPr>
            <a:lvl3pPr indent="-336550" lvl="2" marL="1371600">
              <a:spcBef>
                <a:spcPts val="0"/>
              </a:spcBef>
              <a:spcAft>
                <a:spcPts val="0"/>
              </a:spcAft>
              <a:buClr>
                <a:schemeClr val="lt1"/>
              </a:buClr>
              <a:buSzPts val="1700"/>
              <a:buFont typeface="Lexend Light"/>
              <a:buChar char="■"/>
              <a:defRPr sz="1700">
                <a:latin typeface="Lexend Light"/>
                <a:ea typeface="Lexend Light"/>
                <a:cs typeface="Lexend Light"/>
                <a:sym typeface="Lexend Light"/>
              </a:defRPr>
            </a:lvl3pPr>
            <a:lvl4pPr indent="-336550" lvl="3" marL="1828800">
              <a:spcBef>
                <a:spcPts val="0"/>
              </a:spcBef>
              <a:spcAft>
                <a:spcPts val="0"/>
              </a:spcAft>
              <a:buClr>
                <a:schemeClr val="lt1"/>
              </a:buClr>
              <a:buSzPts val="1700"/>
              <a:buFont typeface="Lexend Light"/>
              <a:buChar char="●"/>
              <a:defRPr sz="1700">
                <a:latin typeface="Lexend Light"/>
                <a:ea typeface="Lexend Light"/>
                <a:cs typeface="Lexend Light"/>
                <a:sym typeface="Lexend Light"/>
              </a:defRPr>
            </a:lvl4pPr>
            <a:lvl5pPr indent="-336550" lvl="4" marL="2286000">
              <a:spcBef>
                <a:spcPts val="0"/>
              </a:spcBef>
              <a:spcAft>
                <a:spcPts val="0"/>
              </a:spcAft>
              <a:buClr>
                <a:schemeClr val="lt1"/>
              </a:buClr>
              <a:buSzPts val="1700"/>
              <a:buFont typeface="Lexend Light"/>
              <a:buChar char="○"/>
              <a:defRPr sz="1700">
                <a:latin typeface="Lexend Light"/>
                <a:ea typeface="Lexend Light"/>
                <a:cs typeface="Lexend Light"/>
                <a:sym typeface="Lexend Light"/>
              </a:defRPr>
            </a:lvl5pPr>
            <a:lvl6pPr indent="-336550" lvl="5" marL="2743200">
              <a:spcBef>
                <a:spcPts val="0"/>
              </a:spcBef>
              <a:spcAft>
                <a:spcPts val="0"/>
              </a:spcAft>
              <a:buClr>
                <a:schemeClr val="lt1"/>
              </a:buClr>
              <a:buSzPts val="1700"/>
              <a:buFont typeface="Lexend Light"/>
              <a:buChar char="■"/>
              <a:defRPr sz="1700">
                <a:latin typeface="Lexend Light"/>
                <a:ea typeface="Lexend Light"/>
                <a:cs typeface="Lexend Light"/>
                <a:sym typeface="Lexend Light"/>
              </a:defRPr>
            </a:lvl6pPr>
            <a:lvl7pPr indent="-336550" lvl="6" marL="3200400">
              <a:spcBef>
                <a:spcPts val="0"/>
              </a:spcBef>
              <a:spcAft>
                <a:spcPts val="0"/>
              </a:spcAft>
              <a:buClr>
                <a:schemeClr val="lt1"/>
              </a:buClr>
              <a:buSzPts val="1700"/>
              <a:buFont typeface="Lexend Light"/>
              <a:buChar char="●"/>
              <a:defRPr sz="1700">
                <a:latin typeface="Lexend Light"/>
                <a:ea typeface="Lexend Light"/>
                <a:cs typeface="Lexend Light"/>
                <a:sym typeface="Lexend Light"/>
              </a:defRPr>
            </a:lvl7pPr>
            <a:lvl8pPr indent="-336550" lvl="7" marL="3657600">
              <a:spcBef>
                <a:spcPts val="0"/>
              </a:spcBef>
              <a:spcAft>
                <a:spcPts val="0"/>
              </a:spcAft>
              <a:buClr>
                <a:schemeClr val="lt1"/>
              </a:buClr>
              <a:buSzPts val="1700"/>
              <a:buFont typeface="Lexend Light"/>
              <a:buChar char="○"/>
              <a:defRPr sz="1700">
                <a:latin typeface="Lexend Light"/>
                <a:ea typeface="Lexend Light"/>
                <a:cs typeface="Lexend Light"/>
                <a:sym typeface="Lexend Light"/>
              </a:defRPr>
            </a:lvl8pPr>
            <a:lvl9pPr indent="-336550" lvl="8" marL="4114800">
              <a:spcBef>
                <a:spcPts val="0"/>
              </a:spcBef>
              <a:spcAft>
                <a:spcPts val="0"/>
              </a:spcAft>
              <a:buClr>
                <a:schemeClr val="lt1"/>
              </a:buClr>
              <a:buSzPts val="1700"/>
              <a:buFont typeface="Lexend Light"/>
              <a:buChar char="■"/>
              <a:defRPr sz="1700">
                <a:latin typeface="Lexend Light"/>
                <a:ea typeface="Lexend Light"/>
                <a:cs typeface="Lexend Light"/>
                <a:sym typeface="Lexend Light"/>
              </a:defRPr>
            </a:lvl9pPr>
          </a:lstStyle>
          <a:p/>
        </p:txBody>
      </p:sp>
      <p:sp>
        <p:nvSpPr>
          <p:cNvPr id="157" name="Google Shape;157;p28"/>
          <p:cNvSpPr txBox="1"/>
          <p:nvPr>
            <p:ph idx="2" type="body"/>
          </p:nvPr>
        </p:nvSpPr>
        <p:spPr>
          <a:xfrm>
            <a:off x="687900" y="292725"/>
            <a:ext cx="4215000" cy="203400"/>
          </a:xfrm>
          <a:prstGeom prst="rect">
            <a:avLst/>
          </a:prstGeom>
        </p:spPr>
        <p:txBody>
          <a:bodyPr anchorCtr="0" anchor="t" bIns="91425" lIns="91425" spcFirstLastPara="1" rIns="91425" wrap="square" tIns="91425">
            <a:spAutoFit/>
          </a:bodyPr>
          <a:lstStyle>
            <a:lvl1pPr indent="-266700" lvl="0" marL="457200">
              <a:spcBef>
                <a:spcPts val="0"/>
              </a:spcBef>
              <a:spcAft>
                <a:spcPts val="0"/>
              </a:spcAft>
              <a:buSzPts val="600"/>
              <a:buFont typeface="Lexend SemiBold"/>
              <a:buChar char="●"/>
              <a:defRPr sz="600">
                <a:latin typeface="Lexend SemiBold"/>
                <a:ea typeface="Lexend SemiBold"/>
                <a:cs typeface="Lexend SemiBold"/>
                <a:sym typeface="Lexend SemiBold"/>
              </a:defRPr>
            </a:lvl1pPr>
            <a:lvl2pPr indent="-266700" lvl="1" marL="914400">
              <a:spcBef>
                <a:spcPts val="0"/>
              </a:spcBef>
              <a:spcAft>
                <a:spcPts val="0"/>
              </a:spcAft>
              <a:buSzPts val="600"/>
              <a:buFont typeface="Lexend SemiBold"/>
              <a:buChar char="○"/>
              <a:defRPr sz="600">
                <a:latin typeface="Lexend SemiBold"/>
                <a:ea typeface="Lexend SemiBold"/>
                <a:cs typeface="Lexend SemiBold"/>
                <a:sym typeface="Lexend SemiBold"/>
              </a:defRPr>
            </a:lvl2pPr>
            <a:lvl3pPr indent="-266700" lvl="2" marL="1371600">
              <a:spcBef>
                <a:spcPts val="0"/>
              </a:spcBef>
              <a:spcAft>
                <a:spcPts val="0"/>
              </a:spcAft>
              <a:buSzPts val="600"/>
              <a:buFont typeface="Lexend SemiBold"/>
              <a:buChar char="■"/>
              <a:defRPr sz="600">
                <a:latin typeface="Lexend SemiBold"/>
                <a:ea typeface="Lexend SemiBold"/>
                <a:cs typeface="Lexend SemiBold"/>
                <a:sym typeface="Lexend SemiBold"/>
              </a:defRPr>
            </a:lvl3pPr>
            <a:lvl4pPr indent="-266700" lvl="3" marL="1828800">
              <a:spcBef>
                <a:spcPts val="0"/>
              </a:spcBef>
              <a:spcAft>
                <a:spcPts val="0"/>
              </a:spcAft>
              <a:buSzPts val="600"/>
              <a:buFont typeface="Lexend SemiBold"/>
              <a:buChar char="●"/>
              <a:defRPr sz="600">
                <a:latin typeface="Lexend SemiBold"/>
                <a:ea typeface="Lexend SemiBold"/>
                <a:cs typeface="Lexend SemiBold"/>
                <a:sym typeface="Lexend SemiBold"/>
              </a:defRPr>
            </a:lvl4pPr>
            <a:lvl5pPr indent="-266700" lvl="4" marL="2286000">
              <a:spcBef>
                <a:spcPts val="0"/>
              </a:spcBef>
              <a:spcAft>
                <a:spcPts val="0"/>
              </a:spcAft>
              <a:buSzPts val="600"/>
              <a:buFont typeface="Lexend SemiBold"/>
              <a:buChar char="○"/>
              <a:defRPr sz="600">
                <a:latin typeface="Lexend SemiBold"/>
                <a:ea typeface="Lexend SemiBold"/>
                <a:cs typeface="Lexend SemiBold"/>
                <a:sym typeface="Lexend SemiBold"/>
              </a:defRPr>
            </a:lvl5pPr>
            <a:lvl6pPr indent="-266700" lvl="5" marL="2743200">
              <a:spcBef>
                <a:spcPts val="0"/>
              </a:spcBef>
              <a:spcAft>
                <a:spcPts val="0"/>
              </a:spcAft>
              <a:buSzPts val="600"/>
              <a:buFont typeface="Lexend SemiBold"/>
              <a:buChar char="■"/>
              <a:defRPr sz="600">
                <a:latin typeface="Lexend SemiBold"/>
                <a:ea typeface="Lexend SemiBold"/>
                <a:cs typeface="Lexend SemiBold"/>
                <a:sym typeface="Lexend SemiBold"/>
              </a:defRPr>
            </a:lvl6pPr>
            <a:lvl7pPr indent="-266700" lvl="6" marL="3200400">
              <a:spcBef>
                <a:spcPts val="0"/>
              </a:spcBef>
              <a:spcAft>
                <a:spcPts val="0"/>
              </a:spcAft>
              <a:buSzPts val="600"/>
              <a:buFont typeface="Lexend SemiBold"/>
              <a:buChar char="●"/>
              <a:defRPr sz="600">
                <a:latin typeface="Lexend SemiBold"/>
                <a:ea typeface="Lexend SemiBold"/>
                <a:cs typeface="Lexend SemiBold"/>
                <a:sym typeface="Lexend SemiBold"/>
              </a:defRPr>
            </a:lvl7pPr>
            <a:lvl8pPr indent="-266700" lvl="7" marL="3657600">
              <a:spcBef>
                <a:spcPts val="0"/>
              </a:spcBef>
              <a:spcAft>
                <a:spcPts val="0"/>
              </a:spcAft>
              <a:buSzPts val="600"/>
              <a:buFont typeface="Lexend SemiBold"/>
              <a:buChar char="○"/>
              <a:defRPr sz="600">
                <a:latin typeface="Lexend SemiBold"/>
                <a:ea typeface="Lexend SemiBold"/>
                <a:cs typeface="Lexend SemiBold"/>
                <a:sym typeface="Lexend SemiBold"/>
              </a:defRPr>
            </a:lvl8pPr>
            <a:lvl9pPr indent="-266700" lvl="8" marL="4114800">
              <a:spcBef>
                <a:spcPts val="0"/>
              </a:spcBef>
              <a:spcAft>
                <a:spcPts val="0"/>
              </a:spcAft>
              <a:buSzPts val="600"/>
              <a:buFont typeface="Lexend SemiBold"/>
              <a:buChar char="■"/>
              <a:defRPr sz="600">
                <a:latin typeface="Lexend SemiBold"/>
                <a:ea typeface="Lexend SemiBold"/>
                <a:cs typeface="Lexend SemiBold"/>
                <a:sym typeface="Lexend SemiBold"/>
              </a:defRPr>
            </a:lvl9pPr>
          </a:lstStyle>
          <a:p/>
        </p:txBody>
      </p:sp>
      <p:sp>
        <p:nvSpPr>
          <p:cNvPr id="158" name="Google Shape;158;p28"/>
          <p:cNvSpPr txBox="1"/>
          <p:nvPr>
            <p:ph type="title"/>
          </p:nvPr>
        </p:nvSpPr>
        <p:spPr>
          <a:xfrm>
            <a:off x="661575" y="424275"/>
            <a:ext cx="4241400" cy="86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4800"/>
              <a:buNone/>
              <a:defRPr>
                <a:solidFill>
                  <a:schemeClr val="dk1"/>
                </a:solidFill>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59" name="Google Shape;159;p28"/>
          <p:cNvSpPr/>
          <p:nvPr>
            <p:ph idx="3" type="pic"/>
          </p:nvPr>
        </p:nvSpPr>
        <p:spPr>
          <a:xfrm>
            <a:off x="6819050" y="857921"/>
            <a:ext cx="1598400" cy="3413100"/>
          </a:xfrm>
          <a:prstGeom prst="roundRect">
            <a:avLst>
              <a:gd fmla="val 11038" name="adj"/>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Phone and Ipad mockup">
  <p:cSld name="CUSTOM_27">
    <p:bg>
      <p:bgPr>
        <a:solidFill>
          <a:schemeClr val="accent4"/>
        </a:solidFill>
      </p:bgPr>
    </p:bg>
    <p:spTree>
      <p:nvGrpSpPr>
        <p:cNvPr id="160" name="Shape 160"/>
        <p:cNvGrpSpPr/>
        <p:nvPr/>
      </p:nvGrpSpPr>
      <p:grpSpPr>
        <a:xfrm>
          <a:off x="0" y="0"/>
          <a:ext cx="0" cy="0"/>
          <a:chOff x="0" y="0"/>
          <a:chExt cx="0" cy="0"/>
        </a:xfrm>
      </p:grpSpPr>
      <p:sp>
        <p:nvSpPr>
          <p:cNvPr id="161" name="Google Shape;161;p29"/>
          <p:cNvSpPr/>
          <p:nvPr>
            <p:ph idx="2" type="pic"/>
          </p:nvPr>
        </p:nvSpPr>
        <p:spPr>
          <a:xfrm>
            <a:off x="869088" y="1528242"/>
            <a:ext cx="1536600" cy="3262500"/>
          </a:xfrm>
          <a:prstGeom prst="roundRect">
            <a:avLst>
              <a:gd fmla="val 11038" name="adj"/>
            </a:avLst>
          </a:prstGeom>
          <a:noFill/>
          <a:ln>
            <a:noFill/>
          </a:ln>
        </p:spPr>
      </p:sp>
      <p:sp>
        <p:nvSpPr>
          <p:cNvPr id="162" name="Google Shape;162;p29"/>
          <p:cNvSpPr/>
          <p:nvPr>
            <p:ph idx="3" type="pic"/>
          </p:nvPr>
        </p:nvSpPr>
        <p:spPr>
          <a:xfrm>
            <a:off x="3913204" y="1528242"/>
            <a:ext cx="4587000" cy="3262500"/>
          </a:xfrm>
          <a:prstGeom prst="roundRect">
            <a:avLst>
              <a:gd fmla="val 4639" name="adj"/>
            </a:avLst>
          </a:prstGeom>
          <a:noFill/>
          <a:ln>
            <a:noFill/>
          </a:ln>
        </p:spPr>
      </p:sp>
      <p:sp>
        <p:nvSpPr>
          <p:cNvPr id="163" name="Google Shape;163;p29"/>
          <p:cNvSpPr txBox="1"/>
          <p:nvPr>
            <p:ph idx="1" type="body"/>
          </p:nvPr>
        </p:nvSpPr>
        <p:spPr>
          <a:xfrm>
            <a:off x="4574425" y="271875"/>
            <a:ext cx="3908700" cy="6060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sz="800"/>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164" name="Google Shape;164;p29"/>
          <p:cNvSpPr txBox="1"/>
          <p:nvPr>
            <p:ph idx="4" type="body"/>
          </p:nvPr>
        </p:nvSpPr>
        <p:spPr>
          <a:xfrm>
            <a:off x="687900" y="292725"/>
            <a:ext cx="3412500" cy="203400"/>
          </a:xfrm>
          <a:prstGeom prst="rect">
            <a:avLst/>
          </a:prstGeom>
        </p:spPr>
        <p:txBody>
          <a:bodyPr anchorCtr="0" anchor="t" bIns="91425" lIns="91425" spcFirstLastPara="1" rIns="91425" wrap="square" tIns="91425">
            <a:spAutoFit/>
          </a:bodyPr>
          <a:lstStyle>
            <a:lvl1pPr indent="-266700" lvl="0" marL="457200">
              <a:spcBef>
                <a:spcPts val="0"/>
              </a:spcBef>
              <a:spcAft>
                <a:spcPts val="0"/>
              </a:spcAft>
              <a:buSzPts val="600"/>
              <a:buFont typeface="Lexend SemiBold"/>
              <a:buChar char="●"/>
              <a:defRPr sz="600">
                <a:latin typeface="Lexend SemiBold"/>
                <a:ea typeface="Lexend SemiBold"/>
                <a:cs typeface="Lexend SemiBold"/>
                <a:sym typeface="Lexend SemiBold"/>
              </a:defRPr>
            </a:lvl1pPr>
            <a:lvl2pPr indent="-266700" lvl="1" marL="914400">
              <a:spcBef>
                <a:spcPts val="0"/>
              </a:spcBef>
              <a:spcAft>
                <a:spcPts val="0"/>
              </a:spcAft>
              <a:buSzPts val="600"/>
              <a:buFont typeface="Lexend SemiBold"/>
              <a:buChar char="○"/>
              <a:defRPr sz="600">
                <a:latin typeface="Lexend SemiBold"/>
                <a:ea typeface="Lexend SemiBold"/>
                <a:cs typeface="Lexend SemiBold"/>
                <a:sym typeface="Lexend SemiBold"/>
              </a:defRPr>
            </a:lvl2pPr>
            <a:lvl3pPr indent="-266700" lvl="2" marL="1371600">
              <a:spcBef>
                <a:spcPts val="0"/>
              </a:spcBef>
              <a:spcAft>
                <a:spcPts val="0"/>
              </a:spcAft>
              <a:buSzPts val="600"/>
              <a:buFont typeface="Lexend SemiBold"/>
              <a:buChar char="■"/>
              <a:defRPr sz="600">
                <a:latin typeface="Lexend SemiBold"/>
                <a:ea typeface="Lexend SemiBold"/>
                <a:cs typeface="Lexend SemiBold"/>
                <a:sym typeface="Lexend SemiBold"/>
              </a:defRPr>
            </a:lvl3pPr>
            <a:lvl4pPr indent="-266700" lvl="3" marL="1828800">
              <a:spcBef>
                <a:spcPts val="0"/>
              </a:spcBef>
              <a:spcAft>
                <a:spcPts val="0"/>
              </a:spcAft>
              <a:buSzPts val="600"/>
              <a:buFont typeface="Lexend SemiBold"/>
              <a:buChar char="●"/>
              <a:defRPr sz="600">
                <a:latin typeface="Lexend SemiBold"/>
                <a:ea typeface="Lexend SemiBold"/>
                <a:cs typeface="Lexend SemiBold"/>
                <a:sym typeface="Lexend SemiBold"/>
              </a:defRPr>
            </a:lvl4pPr>
            <a:lvl5pPr indent="-266700" lvl="4" marL="2286000">
              <a:spcBef>
                <a:spcPts val="0"/>
              </a:spcBef>
              <a:spcAft>
                <a:spcPts val="0"/>
              </a:spcAft>
              <a:buSzPts val="600"/>
              <a:buFont typeface="Lexend SemiBold"/>
              <a:buChar char="○"/>
              <a:defRPr sz="600">
                <a:latin typeface="Lexend SemiBold"/>
                <a:ea typeface="Lexend SemiBold"/>
                <a:cs typeface="Lexend SemiBold"/>
                <a:sym typeface="Lexend SemiBold"/>
              </a:defRPr>
            </a:lvl5pPr>
            <a:lvl6pPr indent="-266700" lvl="5" marL="2743200">
              <a:spcBef>
                <a:spcPts val="0"/>
              </a:spcBef>
              <a:spcAft>
                <a:spcPts val="0"/>
              </a:spcAft>
              <a:buSzPts val="600"/>
              <a:buFont typeface="Lexend SemiBold"/>
              <a:buChar char="■"/>
              <a:defRPr sz="600">
                <a:latin typeface="Lexend SemiBold"/>
                <a:ea typeface="Lexend SemiBold"/>
                <a:cs typeface="Lexend SemiBold"/>
                <a:sym typeface="Lexend SemiBold"/>
              </a:defRPr>
            </a:lvl6pPr>
            <a:lvl7pPr indent="-266700" lvl="6" marL="3200400">
              <a:spcBef>
                <a:spcPts val="0"/>
              </a:spcBef>
              <a:spcAft>
                <a:spcPts val="0"/>
              </a:spcAft>
              <a:buSzPts val="600"/>
              <a:buFont typeface="Lexend SemiBold"/>
              <a:buChar char="●"/>
              <a:defRPr sz="600">
                <a:latin typeface="Lexend SemiBold"/>
                <a:ea typeface="Lexend SemiBold"/>
                <a:cs typeface="Lexend SemiBold"/>
                <a:sym typeface="Lexend SemiBold"/>
              </a:defRPr>
            </a:lvl7pPr>
            <a:lvl8pPr indent="-266700" lvl="7" marL="3657600">
              <a:spcBef>
                <a:spcPts val="0"/>
              </a:spcBef>
              <a:spcAft>
                <a:spcPts val="0"/>
              </a:spcAft>
              <a:buSzPts val="600"/>
              <a:buFont typeface="Lexend SemiBold"/>
              <a:buChar char="○"/>
              <a:defRPr sz="600">
                <a:latin typeface="Lexend SemiBold"/>
                <a:ea typeface="Lexend SemiBold"/>
                <a:cs typeface="Lexend SemiBold"/>
                <a:sym typeface="Lexend SemiBold"/>
              </a:defRPr>
            </a:lvl8pPr>
            <a:lvl9pPr indent="-266700" lvl="8" marL="4114800">
              <a:spcBef>
                <a:spcPts val="0"/>
              </a:spcBef>
              <a:spcAft>
                <a:spcPts val="0"/>
              </a:spcAft>
              <a:buSzPts val="600"/>
              <a:buFont typeface="Lexend SemiBold"/>
              <a:buChar char="■"/>
              <a:defRPr sz="600">
                <a:latin typeface="Lexend SemiBold"/>
                <a:ea typeface="Lexend SemiBold"/>
                <a:cs typeface="Lexend SemiBold"/>
                <a:sym typeface="Lexend SemiBold"/>
              </a:defRPr>
            </a:lvl9pPr>
          </a:lstStyle>
          <a:p/>
        </p:txBody>
      </p:sp>
      <p:sp>
        <p:nvSpPr>
          <p:cNvPr id="165" name="Google Shape;165;p29"/>
          <p:cNvSpPr txBox="1"/>
          <p:nvPr>
            <p:ph type="title"/>
          </p:nvPr>
        </p:nvSpPr>
        <p:spPr>
          <a:xfrm>
            <a:off x="661575" y="424275"/>
            <a:ext cx="3438900" cy="86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4800"/>
              <a:buNone/>
              <a:defRPr>
                <a:solidFill>
                  <a:schemeClr val="dk1"/>
                </a:solidFill>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1">
  <p:cSld name="CUSTOM_1_1">
    <p:bg>
      <p:bgPr>
        <a:solidFill>
          <a:schemeClr val="accent3"/>
        </a:solidFill>
      </p:bgPr>
    </p:bg>
    <p:spTree>
      <p:nvGrpSpPr>
        <p:cNvPr id="166" name="Shape 166"/>
        <p:cNvGrpSpPr/>
        <p:nvPr/>
      </p:nvGrpSpPr>
      <p:grpSpPr>
        <a:xfrm>
          <a:off x="0" y="0"/>
          <a:ext cx="0" cy="0"/>
          <a:chOff x="0" y="0"/>
          <a:chExt cx="0" cy="0"/>
        </a:xfrm>
      </p:grpSpPr>
      <p:sp>
        <p:nvSpPr>
          <p:cNvPr id="167" name="Google Shape;167;p30"/>
          <p:cNvSpPr txBox="1"/>
          <p:nvPr>
            <p:ph idx="1" type="body"/>
          </p:nvPr>
        </p:nvSpPr>
        <p:spPr>
          <a:xfrm>
            <a:off x="887306" y="2097422"/>
            <a:ext cx="2922000" cy="2152200"/>
          </a:xfrm>
          <a:prstGeom prst="rect">
            <a:avLst/>
          </a:prstGeom>
          <a:noFill/>
        </p:spPr>
        <p:txBody>
          <a:bodyPr anchorCtr="0" anchor="t" bIns="91425" lIns="91425" spcFirstLastPara="1" rIns="91425" wrap="square" tIns="91425">
            <a:noAutofit/>
          </a:bodyPr>
          <a:lstStyle>
            <a:lvl1pPr indent="-336550" lvl="0" marL="457200">
              <a:spcBef>
                <a:spcPts val="0"/>
              </a:spcBef>
              <a:spcAft>
                <a:spcPts val="0"/>
              </a:spcAft>
              <a:buClr>
                <a:schemeClr val="lt1"/>
              </a:buClr>
              <a:buSzPts val="1700"/>
              <a:buFont typeface="Lexend ExtraLight"/>
              <a:buChar char="●"/>
              <a:defRPr>
                <a:latin typeface="Lexend ExtraLight"/>
                <a:ea typeface="Lexend ExtraLight"/>
                <a:cs typeface="Lexend ExtraLight"/>
                <a:sym typeface="Lexend ExtraLight"/>
              </a:defRPr>
            </a:lvl1pPr>
            <a:lvl2pPr indent="-336550" lvl="1" marL="914400">
              <a:spcBef>
                <a:spcPts val="0"/>
              </a:spcBef>
              <a:spcAft>
                <a:spcPts val="0"/>
              </a:spcAft>
              <a:buClr>
                <a:schemeClr val="lt1"/>
              </a:buClr>
              <a:buSzPts val="1700"/>
              <a:buFont typeface="Lexend ExtraLight"/>
              <a:buChar char="○"/>
              <a:defRPr sz="1700">
                <a:latin typeface="Lexend ExtraLight"/>
                <a:ea typeface="Lexend ExtraLight"/>
                <a:cs typeface="Lexend ExtraLight"/>
                <a:sym typeface="Lexend ExtraLight"/>
              </a:defRPr>
            </a:lvl2pPr>
            <a:lvl3pPr indent="-336550" lvl="2" marL="1371600">
              <a:spcBef>
                <a:spcPts val="0"/>
              </a:spcBef>
              <a:spcAft>
                <a:spcPts val="0"/>
              </a:spcAft>
              <a:buClr>
                <a:schemeClr val="lt1"/>
              </a:buClr>
              <a:buSzPts val="1700"/>
              <a:buFont typeface="Lexend ExtraLight"/>
              <a:buChar char="■"/>
              <a:defRPr sz="1700">
                <a:latin typeface="Lexend ExtraLight"/>
                <a:ea typeface="Lexend ExtraLight"/>
                <a:cs typeface="Lexend ExtraLight"/>
                <a:sym typeface="Lexend ExtraLight"/>
              </a:defRPr>
            </a:lvl3pPr>
            <a:lvl4pPr indent="-336550" lvl="3" marL="1828800">
              <a:spcBef>
                <a:spcPts val="0"/>
              </a:spcBef>
              <a:spcAft>
                <a:spcPts val="0"/>
              </a:spcAft>
              <a:buClr>
                <a:schemeClr val="lt1"/>
              </a:buClr>
              <a:buSzPts val="1700"/>
              <a:buFont typeface="Lexend ExtraLight"/>
              <a:buChar char="●"/>
              <a:defRPr sz="1700">
                <a:latin typeface="Lexend ExtraLight"/>
                <a:ea typeface="Lexend ExtraLight"/>
                <a:cs typeface="Lexend ExtraLight"/>
                <a:sym typeface="Lexend ExtraLight"/>
              </a:defRPr>
            </a:lvl4pPr>
            <a:lvl5pPr indent="-336550" lvl="4" marL="2286000">
              <a:spcBef>
                <a:spcPts val="0"/>
              </a:spcBef>
              <a:spcAft>
                <a:spcPts val="0"/>
              </a:spcAft>
              <a:buClr>
                <a:schemeClr val="lt1"/>
              </a:buClr>
              <a:buSzPts val="1700"/>
              <a:buFont typeface="Lexend ExtraLight"/>
              <a:buChar char="○"/>
              <a:defRPr sz="1700">
                <a:latin typeface="Lexend ExtraLight"/>
                <a:ea typeface="Lexend ExtraLight"/>
                <a:cs typeface="Lexend ExtraLight"/>
                <a:sym typeface="Lexend ExtraLight"/>
              </a:defRPr>
            </a:lvl5pPr>
            <a:lvl6pPr indent="-336550" lvl="5" marL="2743200">
              <a:spcBef>
                <a:spcPts val="0"/>
              </a:spcBef>
              <a:spcAft>
                <a:spcPts val="0"/>
              </a:spcAft>
              <a:buClr>
                <a:schemeClr val="lt1"/>
              </a:buClr>
              <a:buSzPts val="1700"/>
              <a:buFont typeface="Lexend ExtraLight"/>
              <a:buChar char="■"/>
              <a:defRPr sz="1700">
                <a:latin typeface="Lexend ExtraLight"/>
                <a:ea typeface="Lexend ExtraLight"/>
                <a:cs typeface="Lexend ExtraLight"/>
                <a:sym typeface="Lexend ExtraLight"/>
              </a:defRPr>
            </a:lvl6pPr>
            <a:lvl7pPr indent="-336550" lvl="6" marL="3200400">
              <a:spcBef>
                <a:spcPts val="0"/>
              </a:spcBef>
              <a:spcAft>
                <a:spcPts val="0"/>
              </a:spcAft>
              <a:buClr>
                <a:schemeClr val="lt1"/>
              </a:buClr>
              <a:buSzPts val="1700"/>
              <a:buFont typeface="Lexend ExtraLight"/>
              <a:buChar char="●"/>
              <a:defRPr sz="1700">
                <a:latin typeface="Lexend ExtraLight"/>
                <a:ea typeface="Lexend ExtraLight"/>
                <a:cs typeface="Lexend ExtraLight"/>
                <a:sym typeface="Lexend ExtraLight"/>
              </a:defRPr>
            </a:lvl7pPr>
            <a:lvl8pPr indent="-336550" lvl="7" marL="3657600">
              <a:spcBef>
                <a:spcPts val="0"/>
              </a:spcBef>
              <a:spcAft>
                <a:spcPts val="0"/>
              </a:spcAft>
              <a:buClr>
                <a:schemeClr val="lt1"/>
              </a:buClr>
              <a:buSzPts val="1700"/>
              <a:buFont typeface="Lexend ExtraLight"/>
              <a:buChar char="○"/>
              <a:defRPr sz="1700">
                <a:latin typeface="Lexend ExtraLight"/>
                <a:ea typeface="Lexend ExtraLight"/>
                <a:cs typeface="Lexend ExtraLight"/>
                <a:sym typeface="Lexend ExtraLight"/>
              </a:defRPr>
            </a:lvl8pPr>
            <a:lvl9pPr indent="-336550" lvl="8" marL="4114800">
              <a:spcBef>
                <a:spcPts val="0"/>
              </a:spcBef>
              <a:spcAft>
                <a:spcPts val="0"/>
              </a:spcAft>
              <a:buClr>
                <a:schemeClr val="lt1"/>
              </a:buClr>
              <a:buSzPts val="1700"/>
              <a:buFont typeface="Lexend ExtraLight"/>
              <a:buChar char="■"/>
              <a:defRPr sz="1700">
                <a:latin typeface="Lexend ExtraLight"/>
                <a:ea typeface="Lexend ExtraLight"/>
                <a:cs typeface="Lexend ExtraLight"/>
                <a:sym typeface="Lexend ExtraLight"/>
              </a:defRPr>
            </a:lvl9pPr>
          </a:lstStyle>
          <a:p/>
        </p:txBody>
      </p:sp>
      <p:sp>
        <p:nvSpPr>
          <p:cNvPr id="168" name="Google Shape;168;p30"/>
          <p:cNvSpPr txBox="1"/>
          <p:nvPr>
            <p:ph idx="2" type="subTitle"/>
          </p:nvPr>
        </p:nvSpPr>
        <p:spPr>
          <a:xfrm>
            <a:off x="904390" y="1077175"/>
            <a:ext cx="2928300" cy="268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1200"/>
              <a:buNone/>
              <a:defRPr>
                <a:solidFill>
                  <a:schemeClr val="dk1"/>
                </a:solidFill>
                <a:latin typeface="Lexend"/>
                <a:ea typeface="Lexend"/>
                <a:cs typeface="Lexend"/>
                <a:sym typeface="Lexend"/>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69" name="Google Shape;169;p30"/>
          <p:cNvSpPr txBox="1"/>
          <p:nvPr>
            <p:ph idx="3" type="body"/>
          </p:nvPr>
        </p:nvSpPr>
        <p:spPr>
          <a:xfrm>
            <a:off x="904890" y="901275"/>
            <a:ext cx="2927700" cy="175800"/>
          </a:xfrm>
          <a:prstGeom prst="rect">
            <a:avLst/>
          </a:prstGeom>
        </p:spPr>
        <p:txBody>
          <a:bodyPr anchorCtr="0" anchor="t" bIns="91425" lIns="91425" spcFirstLastPara="1" rIns="91425" wrap="square" tIns="91425">
            <a:noAutofit/>
          </a:bodyPr>
          <a:lstStyle>
            <a:lvl1pPr indent="-266700" lvl="0" marL="457200">
              <a:spcBef>
                <a:spcPts val="0"/>
              </a:spcBef>
              <a:spcAft>
                <a:spcPts val="0"/>
              </a:spcAft>
              <a:buClr>
                <a:schemeClr val="lt1"/>
              </a:buClr>
              <a:buSzPts val="600"/>
              <a:buFont typeface="Lexend SemiBold"/>
              <a:buChar char="●"/>
              <a:defRPr sz="600">
                <a:latin typeface="Lexend SemiBold"/>
                <a:ea typeface="Lexend SemiBold"/>
                <a:cs typeface="Lexend SemiBold"/>
                <a:sym typeface="Lexend SemiBold"/>
              </a:defRPr>
            </a:lvl1pPr>
            <a:lvl2pPr indent="-266700" lvl="1" marL="914400">
              <a:spcBef>
                <a:spcPts val="0"/>
              </a:spcBef>
              <a:spcAft>
                <a:spcPts val="0"/>
              </a:spcAft>
              <a:buClr>
                <a:schemeClr val="lt1"/>
              </a:buClr>
              <a:buSzPts val="600"/>
              <a:buFont typeface="Lexend SemiBold"/>
              <a:buChar char="○"/>
              <a:defRPr sz="600">
                <a:latin typeface="Lexend SemiBold"/>
                <a:ea typeface="Lexend SemiBold"/>
                <a:cs typeface="Lexend SemiBold"/>
                <a:sym typeface="Lexend SemiBold"/>
              </a:defRPr>
            </a:lvl2pPr>
            <a:lvl3pPr indent="-266700" lvl="2" marL="1371600">
              <a:spcBef>
                <a:spcPts val="0"/>
              </a:spcBef>
              <a:spcAft>
                <a:spcPts val="0"/>
              </a:spcAft>
              <a:buClr>
                <a:schemeClr val="lt1"/>
              </a:buClr>
              <a:buSzPts val="600"/>
              <a:buFont typeface="Lexend SemiBold"/>
              <a:buChar char="■"/>
              <a:defRPr sz="600">
                <a:latin typeface="Lexend SemiBold"/>
                <a:ea typeface="Lexend SemiBold"/>
                <a:cs typeface="Lexend SemiBold"/>
                <a:sym typeface="Lexend SemiBold"/>
              </a:defRPr>
            </a:lvl3pPr>
            <a:lvl4pPr indent="-266700" lvl="3" marL="1828800">
              <a:spcBef>
                <a:spcPts val="0"/>
              </a:spcBef>
              <a:spcAft>
                <a:spcPts val="0"/>
              </a:spcAft>
              <a:buClr>
                <a:schemeClr val="lt1"/>
              </a:buClr>
              <a:buSzPts val="600"/>
              <a:buFont typeface="Lexend SemiBold"/>
              <a:buChar char="●"/>
              <a:defRPr sz="600">
                <a:latin typeface="Lexend SemiBold"/>
                <a:ea typeface="Lexend SemiBold"/>
                <a:cs typeface="Lexend SemiBold"/>
                <a:sym typeface="Lexend SemiBold"/>
              </a:defRPr>
            </a:lvl4pPr>
            <a:lvl5pPr indent="-266700" lvl="4" marL="2286000">
              <a:spcBef>
                <a:spcPts val="0"/>
              </a:spcBef>
              <a:spcAft>
                <a:spcPts val="0"/>
              </a:spcAft>
              <a:buClr>
                <a:schemeClr val="lt1"/>
              </a:buClr>
              <a:buSzPts val="600"/>
              <a:buFont typeface="Lexend SemiBold"/>
              <a:buChar char="○"/>
              <a:defRPr sz="600">
                <a:latin typeface="Lexend SemiBold"/>
                <a:ea typeface="Lexend SemiBold"/>
                <a:cs typeface="Lexend SemiBold"/>
                <a:sym typeface="Lexend SemiBold"/>
              </a:defRPr>
            </a:lvl5pPr>
            <a:lvl6pPr indent="-266700" lvl="5" marL="2743200">
              <a:spcBef>
                <a:spcPts val="0"/>
              </a:spcBef>
              <a:spcAft>
                <a:spcPts val="0"/>
              </a:spcAft>
              <a:buClr>
                <a:schemeClr val="lt1"/>
              </a:buClr>
              <a:buSzPts val="600"/>
              <a:buFont typeface="Lexend SemiBold"/>
              <a:buChar char="■"/>
              <a:defRPr sz="600">
                <a:latin typeface="Lexend SemiBold"/>
                <a:ea typeface="Lexend SemiBold"/>
                <a:cs typeface="Lexend SemiBold"/>
                <a:sym typeface="Lexend SemiBold"/>
              </a:defRPr>
            </a:lvl6pPr>
            <a:lvl7pPr indent="-266700" lvl="6" marL="3200400">
              <a:spcBef>
                <a:spcPts val="0"/>
              </a:spcBef>
              <a:spcAft>
                <a:spcPts val="0"/>
              </a:spcAft>
              <a:buClr>
                <a:schemeClr val="lt1"/>
              </a:buClr>
              <a:buSzPts val="600"/>
              <a:buFont typeface="Lexend SemiBold"/>
              <a:buChar char="●"/>
              <a:defRPr sz="600">
                <a:latin typeface="Lexend SemiBold"/>
                <a:ea typeface="Lexend SemiBold"/>
                <a:cs typeface="Lexend SemiBold"/>
                <a:sym typeface="Lexend SemiBold"/>
              </a:defRPr>
            </a:lvl7pPr>
            <a:lvl8pPr indent="-266700" lvl="7" marL="3657600">
              <a:spcBef>
                <a:spcPts val="0"/>
              </a:spcBef>
              <a:spcAft>
                <a:spcPts val="0"/>
              </a:spcAft>
              <a:buClr>
                <a:schemeClr val="lt1"/>
              </a:buClr>
              <a:buSzPts val="600"/>
              <a:buFont typeface="Lexend SemiBold"/>
              <a:buChar char="○"/>
              <a:defRPr sz="600">
                <a:latin typeface="Lexend SemiBold"/>
                <a:ea typeface="Lexend SemiBold"/>
                <a:cs typeface="Lexend SemiBold"/>
                <a:sym typeface="Lexend SemiBold"/>
              </a:defRPr>
            </a:lvl8pPr>
            <a:lvl9pPr indent="-266700" lvl="8" marL="4114800">
              <a:spcBef>
                <a:spcPts val="0"/>
              </a:spcBef>
              <a:spcAft>
                <a:spcPts val="0"/>
              </a:spcAft>
              <a:buClr>
                <a:schemeClr val="lt1"/>
              </a:buClr>
              <a:buSzPts val="600"/>
              <a:buFont typeface="Lexend SemiBold"/>
              <a:buChar char="■"/>
              <a:defRPr sz="600">
                <a:latin typeface="Lexend SemiBold"/>
                <a:ea typeface="Lexend SemiBold"/>
                <a:cs typeface="Lexend SemiBold"/>
                <a:sym typeface="Lexend SemiBold"/>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17500" lvl="2" marL="1371600">
              <a:spcBef>
                <a:spcPts val="0"/>
              </a:spcBef>
              <a:spcAft>
                <a:spcPts val="0"/>
              </a:spcAft>
              <a:buSzPts val="1400"/>
              <a:buChar char="■"/>
              <a:defRPr/>
            </a:lvl3pPr>
            <a:lvl4pPr indent="-311150" lvl="3" marL="1828800">
              <a:spcBef>
                <a:spcPts val="0"/>
              </a:spcBef>
              <a:spcAft>
                <a:spcPts val="0"/>
              </a:spcAft>
              <a:buSzPts val="1300"/>
              <a:buChar char="●"/>
              <a:defRPr/>
            </a:lvl4pPr>
            <a:lvl5pPr indent="-304800" lvl="4" marL="2286000">
              <a:spcBef>
                <a:spcPts val="0"/>
              </a:spcBef>
              <a:spcAft>
                <a:spcPts val="0"/>
              </a:spcAft>
              <a:buSzPts val="1200"/>
              <a:buChar char="○"/>
              <a:defRPr/>
            </a:lvl5pPr>
            <a:lvl6pPr indent="-298450" lvl="5" marL="2743200">
              <a:spcBef>
                <a:spcPts val="0"/>
              </a:spcBef>
              <a:spcAft>
                <a:spcPts val="0"/>
              </a:spcAft>
              <a:buSzPts val="1100"/>
              <a:buChar char="■"/>
              <a:defRPr/>
            </a:lvl6pPr>
            <a:lvl7pPr indent="-292100" lvl="6" marL="3200400">
              <a:spcBef>
                <a:spcPts val="0"/>
              </a:spcBef>
              <a:spcAft>
                <a:spcPts val="0"/>
              </a:spcAft>
              <a:buSzPts val="1000"/>
              <a:buChar char="●"/>
              <a:defRPr/>
            </a:lvl7pPr>
            <a:lvl8pPr indent="-285750" lvl="7" marL="3657600">
              <a:spcBef>
                <a:spcPts val="0"/>
              </a:spcBef>
              <a:spcAft>
                <a:spcPts val="0"/>
              </a:spcAft>
              <a:buSzPts val="900"/>
              <a:buChar char="○"/>
              <a:defRPr/>
            </a:lvl8pPr>
            <a:lvl9pPr indent="-279400" lvl="8" marL="4114800">
              <a:spcBef>
                <a:spcPts val="0"/>
              </a:spcBef>
              <a:spcAft>
                <a:spcPts val="0"/>
              </a:spcAft>
              <a:buSzPts val="8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 Company Overview">
  <p:cSld name="CUSTOM_2">
    <p:spTree>
      <p:nvGrpSpPr>
        <p:cNvPr id="170" name="Shape 170"/>
        <p:cNvGrpSpPr/>
        <p:nvPr/>
      </p:nvGrpSpPr>
      <p:grpSpPr>
        <a:xfrm>
          <a:off x="0" y="0"/>
          <a:ext cx="0" cy="0"/>
          <a:chOff x="0" y="0"/>
          <a:chExt cx="0" cy="0"/>
        </a:xfrm>
      </p:grpSpPr>
      <p:sp>
        <p:nvSpPr>
          <p:cNvPr id="171" name="Google Shape;171;p31"/>
          <p:cNvSpPr txBox="1"/>
          <p:nvPr>
            <p:ph idx="1" type="body"/>
          </p:nvPr>
        </p:nvSpPr>
        <p:spPr>
          <a:xfrm>
            <a:off x="687900" y="292725"/>
            <a:ext cx="3233100" cy="203400"/>
          </a:xfrm>
          <a:prstGeom prst="rect">
            <a:avLst/>
          </a:prstGeom>
        </p:spPr>
        <p:txBody>
          <a:bodyPr anchorCtr="0" anchor="t" bIns="91425" lIns="91425" spcFirstLastPara="1" rIns="91425" wrap="square" tIns="91425">
            <a:spAutoFit/>
          </a:bodyPr>
          <a:lstStyle>
            <a:lvl1pPr indent="-266700" lvl="0" marL="457200">
              <a:spcBef>
                <a:spcPts val="0"/>
              </a:spcBef>
              <a:spcAft>
                <a:spcPts val="0"/>
              </a:spcAft>
              <a:buSzPts val="600"/>
              <a:buFont typeface="Lexend SemiBold"/>
              <a:buChar char="●"/>
              <a:defRPr sz="600">
                <a:latin typeface="Lexend SemiBold"/>
                <a:ea typeface="Lexend SemiBold"/>
                <a:cs typeface="Lexend SemiBold"/>
                <a:sym typeface="Lexend SemiBold"/>
              </a:defRPr>
            </a:lvl1pPr>
            <a:lvl2pPr indent="-266700" lvl="1" marL="914400">
              <a:spcBef>
                <a:spcPts val="0"/>
              </a:spcBef>
              <a:spcAft>
                <a:spcPts val="0"/>
              </a:spcAft>
              <a:buSzPts val="600"/>
              <a:buFont typeface="Lexend SemiBold"/>
              <a:buChar char="○"/>
              <a:defRPr sz="600">
                <a:latin typeface="Lexend SemiBold"/>
                <a:ea typeface="Lexend SemiBold"/>
                <a:cs typeface="Lexend SemiBold"/>
                <a:sym typeface="Lexend SemiBold"/>
              </a:defRPr>
            </a:lvl2pPr>
            <a:lvl3pPr indent="-266700" lvl="2" marL="1371600">
              <a:spcBef>
                <a:spcPts val="0"/>
              </a:spcBef>
              <a:spcAft>
                <a:spcPts val="0"/>
              </a:spcAft>
              <a:buSzPts val="600"/>
              <a:buFont typeface="Lexend SemiBold"/>
              <a:buChar char="■"/>
              <a:defRPr sz="600">
                <a:latin typeface="Lexend SemiBold"/>
                <a:ea typeface="Lexend SemiBold"/>
                <a:cs typeface="Lexend SemiBold"/>
                <a:sym typeface="Lexend SemiBold"/>
              </a:defRPr>
            </a:lvl3pPr>
            <a:lvl4pPr indent="-266700" lvl="3" marL="1828800">
              <a:spcBef>
                <a:spcPts val="0"/>
              </a:spcBef>
              <a:spcAft>
                <a:spcPts val="0"/>
              </a:spcAft>
              <a:buSzPts val="600"/>
              <a:buFont typeface="Lexend SemiBold"/>
              <a:buChar char="●"/>
              <a:defRPr sz="600">
                <a:latin typeface="Lexend SemiBold"/>
                <a:ea typeface="Lexend SemiBold"/>
                <a:cs typeface="Lexend SemiBold"/>
                <a:sym typeface="Lexend SemiBold"/>
              </a:defRPr>
            </a:lvl4pPr>
            <a:lvl5pPr indent="-266700" lvl="4" marL="2286000">
              <a:spcBef>
                <a:spcPts val="0"/>
              </a:spcBef>
              <a:spcAft>
                <a:spcPts val="0"/>
              </a:spcAft>
              <a:buSzPts val="600"/>
              <a:buFont typeface="Lexend SemiBold"/>
              <a:buChar char="○"/>
              <a:defRPr sz="600">
                <a:latin typeface="Lexend SemiBold"/>
                <a:ea typeface="Lexend SemiBold"/>
                <a:cs typeface="Lexend SemiBold"/>
                <a:sym typeface="Lexend SemiBold"/>
              </a:defRPr>
            </a:lvl5pPr>
            <a:lvl6pPr indent="-266700" lvl="5" marL="2743200">
              <a:spcBef>
                <a:spcPts val="0"/>
              </a:spcBef>
              <a:spcAft>
                <a:spcPts val="0"/>
              </a:spcAft>
              <a:buSzPts val="600"/>
              <a:buFont typeface="Lexend SemiBold"/>
              <a:buChar char="■"/>
              <a:defRPr sz="600">
                <a:latin typeface="Lexend SemiBold"/>
                <a:ea typeface="Lexend SemiBold"/>
                <a:cs typeface="Lexend SemiBold"/>
                <a:sym typeface="Lexend SemiBold"/>
              </a:defRPr>
            </a:lvl6pPr>
            <a:lvl7pPr indent="-266700" lvl="6" marL="3200400">
              <a:spcBef>
                <a:spcPts val="0"/>
              </a:spcBef>
              <a:spcAft>
                <a:spcPts val="0"/>
              </a:spcAft>
              <a:buSzPts val="600"/>
              <a:buFont typeface="Lexend SemiBold"/>
              <a:buChar char="●"/>
              <a:defRPr sz="600">
                <a:latin typeface="Lexend SemiBold"/>
                <a:ea typeface="Lexend SemiBold"/>
                <a:cs typeface="Lexend SemiBold"/>
                <a:sym typeface="Lexend SemiBold"/>
              </a:defRPr>
            </a:lvl7pPr>
            <a:lvl8pPr indent="-266700" lvl="7" marL="3657600">
              <a:spcBef>
                <a:spcPts val="0"/>
              </a:spcBef>
              <a:spcAft>
                <a:spcPts val="0"/>
              </a:spcAft>
              <a:buSzPts val="600"/>
              <a:buFont typeface="Lexend SemiBold"/>
              <a:buChar char="○"/>
              <a:defRPr sz="600">
                <a:latin typeface="Lexend SemiBold"/>
                <a:ea typeface="Lexend SemiBold"/>
                <a:cs typeface="Lexend SemiBold"/>
                <a:sym typeface="Lexend SemiBold"/>
              </a:defRPr>
            </a:lvl8pPr>
            <a:lvl9pPr indent="-266700" lvl="8" marL="4114800">
              <a:spcBef>
                <a:spcPts val="0"/>
              </a:spcBef>
              <a:spcAft>
                <a:spcPts val="0"/>
              </a:spcAft>
              <a:buSzPts val="600"/>
              <a:buFont typeface="Lexend SemiBold"/>
              <a:buChar char="■"/>
              <a:defRPr sz="600">
                <a:latin typeface="Lexend SemiBold"/>
                <a:ea typeface="Lexend SemiBold"/>
                <a:cs typeface="Lexend SemiBold"/>
                <a:sym typeface="Lexend SemiBold"/>
              </a:defRPr>
            </a:lvl9pPr>
          </a:lstStyle>
          <a:p/>
        </p:txBody>
      </p:sp>
      <p:sp>
        <p:nvSpPr>
          <p:cNvPr id="172" name="Google Shape;172;p31"/>
          <p:cNvSpPr txBox="1"/>
          <p:nvPr>
            <p:ph type="title"/>
          </p:nvPr>
        </p:nvSpPr>
        <p:spPr>
          <a:xfrm>
            <a:off x="661574" y="424278"/>
            <a:ext cx="5151300" cy="86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4800"/>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31"/>
          <p:cNvSpPr/>
          <p:nvPr>
            <p:ph idx="2" type="pic"/>
          </p:nvPr>
        </p:nvSpPr>
        <p:spPr>
          <a:xfrm>
            <a:off x="1566125" y="1676025"/>
            <a:ext cx="1307100" cy="1964400"/>
          </a:xfrm>
          <a:prstGeom prst="rect">
            <a:avLst/>
          </a:prstGeom>
          <a:noFill/>
          <a:ln>
            <a:noFill/>
          </a:ln>
        </p:spPr>
      </p:sp>
      <p:sp>
        <p:nvSpPr>
          <p:cNvPr id="174" name="Google Shape;174;p31"/>
          <p:cNvSpPr/>
          <p:nvPr>
            <p:ph idx="3" type="pic"/>
          </p:nvPr>
        </p:nvSpPr>
        <p:spPr>
          <a:xfrm>
            <a:off x="3395300" y="809450"/>
            <a:ext cx="1307100" cy="1964400"/>
          </a:xfrm>
          <a:prstGeom prst="rect">
            <a:avLst/>
          </a:prstGeom>
          <a:noFill/>
          <a:ln>
            <a:noFill/>
          </a:ln>
        </p:spPr>
      </p:sp>
      <p:sp>
        <p:nvSpPr>
          <p:cNvPr id="175" name="Google Shape;175;p31"/>
          <p:cNvSpPr/>
          <p:nvPr>
            <p:ph idx="4" type="pic"/>
          </p:nvPr>
        </p:nvSpPr>
        <p:spPr>
          <a:xfrm>
            <a:off x="5225075" y="1667413"/>
            <a:ext cx="1307100" cy="1964400"/>
          </a:xfrm>
          <a:prstGeom prst="rect">
            <a:avLst/>
          </a:prstGeom>
          <a:noFill/>
          <a:ln>
            <a:noFill/>
          </a:ln>
        </p:spPr>
      </p:sp>
      <p:sp>
        <p:nvSpPr>
          <p:cNvPr id="176" name="Google Shape;176;p31"/>
          <p:cNvSpPr/>
          <p:nvPr>
            <p:ph idx="5" type="pic"/>
          </p:nvPr>
        </p:nvSpPr>
        <p:spPr>
          <a:xfrm>
            <a:off x="7053150" y="794238"/>
            <a:ext cx="1307100" cy="1964400"/>
          </a:xfrm>
          <a:prstGeom prst="rect">
            <a:avLst/>
          </a:prstGeom>
          <a:noFill/>
          <a:ln>
            <a:noFill/>
          </a:ln>
        </p:spPr>
      </p:sp>
      <p:sp>
        <p:nvSpPr>
          <p:cNvPr id="177" name="Google Shape;177;p31"/>
          <p:cNvSpPr/>
          <p:nvPr>
            <p:ph idx="6" type="pic"/>
          </p:nvPr>
        </p:nvSpPr>
        <p:spPr>
          <a:xfrm>
            <a:off x="2610832" y="3971450"/>
            <a:ext cx="314700" cy="314700"/>
          </a:xfrm>
          <a:prstGeom prst="rect">
            <a:avLst/>
          </a:prstGeom>
          <a:noFill/>
          <a:ln>
            <a:noFill/>
          </a:ln>
        </p:spPr>
      </p:sp>
      <p:sp>
        <p:nvSpPr>
          <p:cNvPr id="178" name="Google Shape;178;p31"/>
          <p:cNvSpPr/>
          <p:nvPr>
            <p:ph idx="7" type="pic"/>
          </p:nvPr>
        </p:nvSpPr>
        <p:spPr>
          <a:xfrm>
            <a:off x="4435557" y="3089450"/>
            <a:ext cx="314700" cy="314700"/>
          </a:xfrm>
          <a:prstGeom prst="rect">
            <a:avLst/>
          </a:prstGeom>
          <a:noFill/>
          <a:ln>
            <a:noFill/>
          </a:ln>
        </p:spPr>
      </p:sp>
      <p:sp>
        <p:nvSpPr>
          <p:cNvPr id="179" name="Google Shape;179;p31"/>
          <p:cNvSpPr/>
          <p:nvPr>
            <p:ph idx="8" type="pic"/>
          </p:nvPr>
        </p:nvSpPr>
        <p:spPr>
          <a:xfrm>
            <a:off x="6267632" y="3957713"/>
            <a:ext cx="314700" cy="314700"/>
          </a:xfrm>
          <a:prstGeom prst="rect">
            <a:avLst/>
          </a:prstGeom>
          <a:noFill/>
          <a:ln>
            <a:noFill/>
          </a:ln>
        </p:spPr>
      </p:sp>
      <p:sp>
        <p:nvSpPr>
          <p:cNvPr id="180" name="Google Shape;180;p31"/>
          <p:cNvSpPr/>
          <p:nvPr>
            <p:ph idx="9" type="pic"/>
          </p:nvPr>
        </p:nvSpPr>
        <p:spPr>
          <a:xfrm>
            <a:off x="8095257" y="3103050"/>
            <a:ext cx="314700" cy="314700"/>
          </a:xfrm>
          <a:prstGeom prst="rect">
            <a:avLst/>
          </a:prstGeom>
          <a:no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sion + 1 Image">
  <p:cSld name="CUSTOM_3">
    <p:bg>
      <p:bgPr>
        <a:solidFill>
          <a:schemeClr val="lt2"/>
        </a:solidFill>
      </p:bgPr>
    </p:bg>
    <p:spTree>
      <p:nvGrpSpPr>
        <p:cNvPr id="181" name="Shape 181"/>
        <p:cNvGrpSpPr/>
        <p:nvPr/>
      </p:nvGrpSpPr>
      <p:grpSpPr>
        <a:xfrm>
          <a:off x="0" y="0"/>
          <a:ext cx="0" cy="0"/>
          <a:chOff x="0" y="0"/>
          <a:chExt cx="0" cy="0"/>
        </a:xfrm>
      </p:grpSpPr>
      <p:sp>
        <p:nvSpPr>
          <p:cNvPr id="182" name="Google Shape;182;p32"/>
          <p:cNvSpPr txBox="1"/>
          <p:nvPr>
            <p:ph idx="1" type="body"/>
          </p:nvPr>
        </p:nvSpPr>
        <p:spPr>
          <a:xfrm>
            <a:off x="687900" y="292725"/>
            <a:ext cx="4215000" cy="203400"/>
          </a:xfrm>
          <a:prstGeom prst="rect">
            <a:avLst/>
          </a:prstGeom>
        </p:spPr>
        <p:txBody>
          <a:bodyPr anchorCtr="0" anchor="t" bIns="91425" lIns="91425" spcFirstLastPara="1" rIns="91425" wrap="square" tIns="91425">
            <a:spAutoFit/>
          </a:bodyPr>
          <a:lstStyle>
            <a:lvl1pPr indent="-266700" lvl="0" marL="457200">
              <a:spcBef>
                <a:spcPts val="0"/>
              </a:spcBef>
              <a:spcAft>
                <a:spcPts val="0"/>
              </a:spcAft>
              <a:buSzPts val="600"/>
              <a:buFont typeface="Lexend SemiBold"/>
              <a:buChar char="●"/>
              <a:defRPr sz="600">
                <a:latin typeface="Lexend SemiBold"/>
                <a:ea typeface="Lexend SemiBold"/>
                <a:cs typeface="Lexend SemiBold"/>
                <a:sym typeface="Lexend SemiBold"/>
              </a:defRPr>
            </a:lvl1pPr>
            <a:lvl2pPr indent="-266700" lvl="1" marL="914400">
              <a:spcBef>
                <a:spcPts val="0"/>
              </a:spcBef>
              <a:spcAft>
                <a:spcPts val="0"/>
              </a:spcAft>
              <a:buSzPts val="600"/>
              <a:buFont typeface="Lexend SemiBold"/>
              <a:buChar char="○"/>
              <a:defRPr sz="600">
                <a:latin typeface="Lexend SemiBold"/>
                <a:ea typeface="Lexend SemiBold"/>
                <a:cs typeface="Lexend SemiBold"/>
                <a:sym typeface="Lexend SemiBold"/>
              </a:defRPr>
            </a:lvl2pPr>
            <a:lvl3pPr indent="-266700" lvl="2" marL="1371600">
              <a:spcBef>
                <a:spcPts val="0"/>
              </a:spcBef>
              <a:spcAft>
                <a:spcPts val="0"/>
              </a:spcAft>
              <a:buSzPts val="600"/>
              <a:buFont typeface="Lexend SemiBold"/>
              <a:buChar char="■"/>
              <a:defRPr sz="600">
                <a:latin typeface="Lexend SemiBold"/>
                <a:ea typeface="Lexend SemiBold"/>
                <a:cs typeface="Lexend SemiBold"/>
                <a:sym typeface="Lexend SemiBold"/>
              </a:defRPr>
            </a:lvl3pPr>
            <a:lvl4pPr indent="-266700" lvl="3" marL="1828800">
              <a:spcBef>
                <a:spcPts val="0"/>
              </a:spcBef>
              <a:spcAft>
                <a:spcPts val="0"/>
              </a:spcAft>
              <a:buSzPts val="600"/>
              <a:buFont typeface="Lexend SemiBold"/>
              <a:buChar char="●"/>
              <a:defRPr sz="600">
                <a:latin typeface="Lexend SemiBold"/>
                <a:ea typeface="Lexend SemiBold"/>
                <a:cs typeface="Lexend SemiBold"/>
                <a:sym typeface="Lexend SemiBold"/>
              </a:defRPr>
            </a:lvl4pPr>
            <a:lvl5pPr indent="-266700" lvl="4" marL="2286000">
              <a:spcBef>
                <a:spcPts val="0"/>
              </a:spcBef>
              <a:spcAft>
                <a:spcPts val="0"/>
              </a:spcAft>
              <a:buSzPts val="600"/>
              <a:buFont typeface="Lexend SemiBold"/>
              <a:buChar char="○"/>
              <a:defRPr sz="600">
                <a:latin typeface="Lexend SemiBold"/>
                <a:ea typeface="Lexend SemiBold"/>
                <a:cs typeface="Lexend SemiBold"/>
                <a:sym typeface="Lexend SemiBold"/>
              </a:defRPr>
            </a:lvl5pPr>
            <a:lvl6pPr indent="-266700" lvl="5" marL="2743200">
              <a:spcBef>
                <a:spcPts val="0"/>
              </a:spcBef>
              <a:spcAft>
                <a:spcPts val="0"/>
              </a:spcAft>
              <a:buSzPts val="600"/>
              <a:buFont typeface="Lexend SemiBold"/>
              <a:buChar char="■"/>
              <a:defRPr sz="600">
                <a:latin typeface="Lexend SemiBold"/>
                <a:ea typeface="Lexend SemiBold"/>
                <a:cs typeface="Lexend SemiBold"/>
                <a:sym typeface="Lexend SemiBold"/>
              </a:defRPr>
            </a:lvl6pPr>
            <a:lvl7pPr indent="-266700" lvl="6" marL="3200400">
              <a:spcBef>
                <a:spcPts val="0"/>
              </a:spcBef>
              <a:spcAft>
                <a:spcPts val="0"/>
              </a:spcAft>
              <a:buSzPts val="600"/>
              <a:buFont typeface="Lexend SemiBold"/>
              <a:buChar char="●"/>
              <a:defRPr sz="600">
                <a:latin typeface="Lexend SemiBold"/>
                <a:ea typeface="Lexend SemiBold"/>
                <a:cs typeface="Lexend SemiBold"/>
                <a:sym typeface="Lexend SemiBold"/>
              </a:defRPr>
            </a:lvl7pPr>
            <a:lvl8pPr indent="-266700" lvl="7" marL="3657600">
              <a:spcBef>
                <a:spcPts val="0"/>
              </a:spcBef>
              <a:spcAft>
                <a:spcPts val="0"/>
              </a:spcAft>
              <a:buSzPts val="600"/>
              <a:buFont typeface="Lexend SemiBold"/>
              <a:buChar char="○"/>
              <a:defRPr sz="600">
                <a:latin typeface="Lexend SemiBold"/>
                <a:ea typeface="Lexend SemiBold"/>
                <a:cs typeface="Lexend SemiBold"/>
                <a:sym typeface="Lexend SemiBold"/>
              </a:defRPr>
            </a:lvl8pPr>
            <a:lvl9pPr indent="-266700" lvl="8" marL="4114800">
              <a:spcBef>
                <a:spcPts val="0"/>
              </a:spcBef>
              <a:spcAft>
                <a:spcPts val="0"/>
              </a:spcAft>
              <a:buSzPts val="600"/>
              <a:buFont typeface="Lexend SemiBold"/>
              <a:buChar char="■"/>
              <a:defRPr sz="600">
                <a:latin typeface="Lexend SemiBold"/>
                <a:ea typeface="Lexend SemiBold"/>
                <a:cs typeface="Lexend SemiBold"/>
                <a:sym typeface="Lexend SemiBold"/>
              </a:defRPr>
            </a:lvl9pPr>
          </a:lstStyle>
          <a:p/>
        </p:txBody>
      </p:sp>
      <p:sp>
        <p:nvSpPr>
          <p:cNvPr id="183" name="Google Shape;183;p32"/>
          <p:cNvSpPr txBox="1"/>
          <p:nvPr>
            <p:ph type="title"/>
          </p:nvPr>
        </p:nvSpPr>
        <p:spPr>
          <a:xfrm>
            <a:off x="661575" y="424275"/>
            <a:ext cx="4241400" cy="86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800"/>
              <a:buNone/>
              <a:defRPr>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184" name="Google Shape;184;p32"/>
          <p:cNvSpPr/>
          <p:nvPr>
            <p:ph idx="2" type="pic"/>
          </p:nvPr>
        </p:nvSpPr>
        <p:spPr>
          <a:xfrm>
            <a:off x="5543049" y="659425"/>
            <a:ext cx="2883000" cy="3846600"/>
          </a:xfrm>
          <a:prstGeom prst="rect">
            <a:avLst/>
          </a:prstGeom>
          <a:noFill/>
          <a:ln>
            <a:noFill/>
          </a:ln>
        </p:spPr>
      </p:sp>
      <p:sp>
        <p:nvSpPr>
          <p:cNvPr id="185" name="Google Shape;185;p32"/>
          <p:cNvSpPr txBox="1"/>
          <p:nvPr>
            <p:ph idx="3" type="body"/>
          </p:nvPr>
        </p:nvSpPr>
        <p:spPr>
          <a:xfrm>
            <a:off x="709950" y="2234700"/>
            <a:ext cx="3732600" cy="1758600"/>
          </a:xfrm>
          <a:prstGeom prst="rect">
            <a:avLst/>
          </a:prstGeom>
        </p:spPr>
        <p:txBody>
          <a:bodyPr anchorCtr="0" anchor="t" bIns="91425" lIns="91425" spcFirstLastPara="1" rIns="91425" wrap="square" tIns="91425">
            <a:noAutofit/>
          </a:bodyPr>
          <a:lstStyle>
            <a:lvl1pPr indent="-336550" lvl="0" marL="457200">
              <a:spcBef>
                <a:spcPts val="0"/>
              </a:spcBef>
              <a:spcAft>
                <a:spcPts val="0"/>
              </a:spcAft>
              <a:buSzPts val="1700"/>
              <a:buFont typeface="Lexend Light"/>
              <a:buChar char="●"/>
              <a:defRPr>
                <a:latin typeface="Lexend Light"/>
                <a:ea typeface="Lexend Light"/>
                <a:cs typeface="Lexend Light"/>
                <a:sym typeface="Lexend Light"/>
              </a:defRPr>
            </a:lvl1pPr>
            <a:lvl2pPr indent="-336550" lvl="1" marL="914400">
              <a:spcBef>
                <a:spcPts val="0"/>
              </a:spcBef>
              <a:spcAft>
                <a:spcPts val="0"/>
              </a:spcAft>
              <a:buSzPts val="1700"/>
              <a:buFont typeface="Lexend Light"/>
              <a:buChar char="○"/>
              <a:defRPr sz="1700">
                <a:latin typeface="Lexend Light"/>
                <a:ea typeface="Lexend Light"/>
                <a:cs typeface="Lexend Light"/>
                <a:sym typeface="Lexend Light"/>
              </a:defRPr>
            </a:lvl2pPr>
            <a:lvl3pPr indent="-336550" lvl="2" marL="1371600">
              <a:spcBef>
                <a:spcPts val="0"/>
              </a:spcBef>
              <a:spcAft>
                <a:spcPts val="0"/>
              </a:spcAft>
              <a:buSzPts val="1700"/>
              <a:buFont typeface="Lexend Light"/>
              <a:buChar char="■"/>
              <a:defRPr sz="1700">
                <a:latin typeface="Lexend Light"/>
                <a:ea typeface="Lexend Light"/>
                <a:cs typeface="Lexend Light"/>
                <a:sym typeface="Lexend Light"/>
              </a:defRPr>
            </a:lvl3pPr>
            <a:lvl4pPr indent="-336550" lvl="3" marL="1828800">
              <a:spcBef>
                <a:spcPts val="0"/>
              </a:spcBef>
              <a:spcAft>
                <a:spcPts val="0"/>
              </a:spcAft>
              <a:buSzPts val="1700"/>
              <a:buFont typeface="Lexend Light"/>
              <a:buChar char="●"/>
              <a:defRPr sz="1700">
                <a:latin typeface="Lexend Light"/>
                <a:ea typeface="Lexend Light"/>
                <a:cs typeface="Lexend Light"/>
                <a:sym typeface="Lexend Light"/>
              </a:defRPr>
            </a:lvl4pPr>
            <a:lvl5pPr indent="-336550" lvl="4" marL="2286000">
              <a:spcBef>
                <a:spcPts val="0"/>
              </a:spcBef>
              <a:spcAft>
                <a:spcPts val="0"/>
              </a:spcAft>
              <a:buSzPts val="1700"/>
              <a:buFont typeface="Lexend Light"/>
              <a:buChar char="○"/>
              <a:defRPr sz="1700">
                <a:latin typeface="Lexend Light"/>
                <a:ea typeface="Lexend Light"/>
                <a:cs typeface="Lexend Light"/>
                <a:sym typeface="Lexend Light"/>
              </a:defRPr>
            </a:lvl5pPr>
            <a:lvl6pPr indent="-336550" lvl="5" marL="2743200">
              <a:spcBef>
                <a:spcPts val="0"/>
              </a:spcBef>
              <a:spcAft>
                <a:spcPts val="0"/>
              </a:spcAft>
              <a:buSzPts val="1700"/>
              <a:buFont typeface="Lexend Light"/>
              <a:buChar char="■"/>
              <a:defRPr sz="1700">
                <a:latin typeface="Lexend Light"/>
                <a:ea typeface="Lexend Light"/>
                <a:cs typeface="Lexend Light"/>
                <a:sym typeface="Lexend Light"/>
              </a:defRPr>
            </a:lvl6pPr>
            <a:lvl7pPr indent="-336550" lvl="6" marL="3200400">
              <a:spcBef>
                <a:spcPts val="0"/>
              </a:spcBef>
              <a:spcAft>
                <a:spcPts val="0"/>
              </a:spcAft>
              <a:buSzPts val="1700"/>
              <a:buFont typeface="Lexend Light"/>
              <a:buChar char="●"/>
              <a:defRPr sz="1700">
                <a:latin typeface="Lexend Light"/>
                <a:ea typeface="Lexend Light"/>
                <a:cs typeface="Lexend Light"/>
                <a:sym typeface="Lexend Light"/>
              </a:defRPr>
            </a:lvl7pPr>
            <a:lvl8pPr indent="-336550" lvl="7" marL="3657600">
              <a:spcBef>
                <a:spcPts val="0"/>
              </a:spcBef>
              <a:spcAft>
                <a:spcPts val="0"/>
              </a:spcAft>
              <a:buSzPts val="1700"/>
              <a:buFont typeface="Lexend Light"/>
              <a:buChar char="○"/>
              <a:defRPr sz="1700">
                <a:latin typeface="Lexend Light"/>
                <a:ea typeface="Lexend Light"/>
                <a:cs typeface="Lexend Light"/>
                <a:sym typeface="Lexend Light"/>
              </a:defRPr>
            </a:lvl8pPr>
            <a:lvl9pPr indent="-336550" lvl="8" marL="4114800">
              <a:spcBef>
                <a:spcPts val="0"/>
              </a:spcBef>
              <a:spcAft>
                <a:spcPts val="0"/>
              </a:spcAft>
              <a:buSzPts val="1700"/>
              <a:buFont typeface="Lexend Light"/>
              <a:buChar char="■"/>
              <a:defRPr sz="1700">
                <a:latin typeface="Lexend Light"/>
                <a:ea typeface="Lexend Light"/>
                <a:cs typeface="Lexend Light"/>
                <a:sym typeface="Lexend Light"/>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als">
  <p:cSld name="CUSTOM_4">
    <p:spTree>
      <p:nvGrpSpPr>
        <p:cNvPr id="186" name="Shape 186"/>
        <p:cNvGrpSpPr/>
        <p:nvPr/>
      </p:nvGrpSpPr>
      <p:grpSpPr>
        <a:xfrm>
          <a:off x="0" y="0"/>
          <a:ext cx="0" cy="0"/>
          <a:chOff x="0" y="0"/>
          <a:chExt cx="0" cy="0"/>
        </a:xfrm>
      </p:grpSpPr>
      <p:sp>
        <p:nvSpPr>
          <p:cNvPr id="187" name="Google Shape;187;p33"/>
          <p:cNvSpPr txBox="1"/>
          <p:nvPr>
            <p:ph idx="1" type="body"/>
          </p:nvPr>
        </p:nvSpPr>
        <p:spPr>
          <a:xfrm>
            <a:off x="687900" y="292725"/>
            <a:ext cx="3233100" cy="203400"/>
          </a:xfrm>
          <a:prstGeom prst="rect">
            <a:avLst/>
          </a:prstGeom>
        </p:spPr>
        <p:txBody>
          <a:bodyPr anchorCtr="0" anchor="t" bIns="91425" lIns="91425" spcFirstLastPara="1" rIns="91425" wrap="square" tIns="91425">
            <a:spAutoFit/>
          </a:bodyPr>
          <a:lstStyle>
            <a:lvl1pPr indent="-266700" lvl="0" marL="457200">
              <a:spcBef>
                <a:spcPts val="0"/>
              </a:spcBef>
              <a:spcAft>
                <a:spcPts val="0"/>
              </a:spcAft>
              <a:buSzPts val="600"/>
              <a:buFont typeface="Lexend SemiBold"/>
              <a:buChar char="●"/>
              <a:defRPr sz="600">
                <a:latin typeface="Lexend SemiBold"/>
                <a:ea typeface="Lexend SemiBold"/>
                <a:cs typeface="Lexend SemiBold"/>
                <a:sym typeface="Lexend SemiBold"/>
              </a:defRPr>
            </a:lvl1pPr>
            <a:lvl2pPr indent="-266700" lvl="1" marL="914400">
              <a:spcBef>
                <a:spcPts val="0"/>
              </a:spcBef>
              <a:spcAft>
                <a:spcPts val="0"/>
              </a:spcAft>
              <a:buSzPts val="600"/>
              <a:buFont typeface="Lexend SemiBold"/>
              <a:buChar char="○"/>
              <a:defRPr sz="600">
                <a:latin typeface="Lexend SemiBold"/>
                <a:ea typeface="Lexend SemiBold"/>
                <a:cs typeface="Lexend SemiBold"/>
                <a:sym typeface="Lexend SemiBold"/>
              </a:defRPr>
            </a:lvl2pPr>
            <a:lvl3pPr indent="-266700" lvl="2" marL="1371600">
              <a:spcBef>
                <a:spcPts val="0"/>
              </a:spcBef>
              <a:spcAft>
                <a:spcPts val="0"/>
              </a:spcAft>
              <a:buSzPts val="600"/>
              <a:buFont typeface="Lexend SemiBold"/>
              <a:buChar char="■"/>
              <a:defRPr sz="600">
                <a:latin typeface="Lexend SemiBold"/>
                <a:ea typeface="Lexend SemiBold"/>
                <a:cs typeface="Lexend SemiBold"/>
                <a:sym typeface="Lexend SemiBold"/>
              </a:defRPr>
            </a:lvl3pPr>
            <a:lvl4pPr indent="-266700" lvl="3" marL="1828800">
              <a:spcBef>
                <a:spcPts val="0"/>
              </a:spcBef>
              <a:spcAft>
                <a:spcPts val="0"/>
              </a:spcAft>
              <a:buSzPts val="600"/>
              <a:buFont typeface="Lexend SemiBold"/>
              <a:buChar char="●"/>
              <a:defRPr sz="600">
                <a:latin typeface="Lexend SemiBold"/>
                <a:ea typeface="Lexend SemiBold"/>
                <a:cs typeface="Lexend SemiBold"/>
                <a:sym typeface="Lexend SemiBold"/>
              </a:defRPr>
            </a:lvl4pPr>
            <a:lvl5pPr indent="-266700" lvl="4" marL="2286000">
              <a:spcBef>
                <a:spcPts val="0"/>
              </a:spcBef>
              <a:spcAft>
                <a:spcPts val="0"/>
              </a:spcAft>
              <a:buSzPts val="600"/>
              <a:buFont typeface="Lexend SemiBold"/>
              <a:buChar char="○"/>
              <a:defRPr sz="600">
                <a:latin typeface="Lexend SemiBold"/>
                <a:ea typeface="Lexend SemiBold"/>
                <a:cs typeface="Lexend SemiBold"/>
                <a:sym typeface="Lexend SemiBold"/>
              </a:defRPr>
            </a:lvl5pPr>
            <a:lvl6pPr indent="-266700" lvl="5" marL="2743200">
              <a:spcBef>
                <a:spcPts val="0"/>
              </a:spcBef>
              <a:spcAft>
                <a:spcPts val="0"/>
              </a:spcAft>
              <a:buSzPts val="600"/>
              <a:buFont typeface="Lexend SemiBold"/>
              <a:buChar char="■"/>
              <a:defRPr sz="600">
                <a:latin typeface="Lexend SemiBold"/>
                <a:ea typeface="Lexend SemiBold"/>
                <a:cs typeface="Lexend SemiBold"/>
                <a:sym typeface="Lexend SemiBold"/>
              </a:defRPr>
            </a:lvl6pPr>
            <a:lvl7pPr indent="-266700" lvl="6" marL="3200400">
              <a:spcBef>
                <a:spcPts val="0"/>
              </a:spcBef>
              <a:spcAft>
                <a:spcPts val="0"/>
              </a:spcAft>
              <a:buSzPts val="600"/>
              <a:buFont typeface="Lexend SemiBold"/>
              <a:buChar char="●"/>
              <a:defRPr sz="600">
                <a:latin typeface="Lexend SemiBold"/>
                <a:ea typeface="Lexend SemiBold"/>
                <a:cs typeface="Lexend SemiBold"/>
                <a:sym typeface="Lexend SemiBold"/>
              </a:defRPr>
            </a:lvl7pPr>
            <a:lvl8pPr indent="-266700" lvl="7" marL="3657600">
              <a:spcBef>
                <a:spcPts val="0"/>
              </a:spcBef>
              <a:spcAft>
                <a:spcPts val="0"/>
              </a:spcAft>
              <a:buSzPts val="600"/>
              <a:buFont typeface="Lexend SemiBold"/>
              <a:buChar char="○"/>
              <a:defRPr sz="600">
                <a:latin typeface="Lexend SemiBold"/>
                <a:ea typeface="Lexend SemiBold"/>
                <a:cs typeface="Lexend SemiBold"/>
                <a:sym typeface="Lexend SemiBold"/>
              </a:defRPr>
            </a:lvl8pPr>
            <a:lvl9pPr indent="-266700" lvl="8" marL="4114800">
              <a:spcBef>
                <a:spcPts val="0"/>
              </a:spcBef>
              <a:spcAft>
                <a:spcPts val="0"/>
              </a:spcAft>
              <a:buSzPts val="600"/>
              <a:buFont typeface="Lexend SemiBold"/>
              <a:buChar char="■"/>
              <a:defRPr sz="600">
                <a:latin typeface="Lexend SemiBold"/>
                <a:ea typeface="Lexend SemiBold"/>
                <a:cs typeface="Lexend SemiBold"/>
                <a:sym typeface="Lexend SemiBold"/>
              </a:defRPr>
            </a:lvl9pPr>
          </a:lstStyle>
          <a:p/>
        </p:txBody>
      </p:sp>
      <p:sp>
        <p:nvSpPr>
          <p:cNvPr id="188" name="Google Shape;188;p33"/>
          <p:cNvSpPr txBox="1"/>
          <p:nvPr>
            <p:ph type="title"/>
          </p:nvPr>
        </p:nvSpPr>
        <p:spPr>
          <a:xfrm>
            <a:off x="661575" y="424275"/>
            <a:ext cx="2662200" cy="86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4800"/>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33"/>
          <p:cNvSpPr txBox="1"/>
          <p:nvPr>
            <p:ph idx="2" type="body"/>
          </p:nvPr>
        </p:nvSpPr>
        <p:spPr>
          <a:xfrm>
            <a:off x="4102775" y="3593450"/>
            <a:ext cx="4464900" cy="679800"/>
          </a:xfrm>
          <a:prstGeom prst="rect">
            <a:avLst/>
          </a:prstGeom>
        </p:spPr>
        <p:txBody>
          <a:bodyPr anchorCtr="0" anchor="t" bIns="91425" lIns="91425" spcFirstLastPara="1" rIns="91425" wrap="square" tIns="91425">
            <a:noAutofit/>
          </a:bodyPr>
          <a:lstStyle>
            <a:lvl1pPr indent="-336550" lvl="0" marL="457200">
              <a:spcBef>
                <a:spcPts val="0"/>
              </a:spcBef>
              <a:spcAft>
                <a:spcPts val="0"/>
              </a:spcAft>
              <a:buSzPts val="1700"/>
              <a:buFont typeface="Lexend ExtraLight"/>
              <a:buChar char="●"/>
              <a:defRPr>
                <a:latin typeface="Lexend ExtraLight"/>
                <a:ea typeface="Lexend ExtraLight"/>
                <a:cs typeface="Lexend ExtraLight"/>
                <a:sym typeface="Lexend ExtraLight"/>
              </a:defRPr>
            </a:lvl1pPr>
            <a:lvl2pPr indent="-336550" lvl="1" marL="914400">
              <a:spcBef>
                <a:spcPts val="0"/>
              </a:spcBef>
              <a:spcAft>
                <a:spcPts val="0"/>
              </a:spcAft>
              <a:buSzPts val="1700"/>
              <a:buFont typeface="Lexend ExtraLight"/>
              <a:buChar char="○"/>
              <a:defRPr sz="1700">
                <a:latin typeface="Lexend ExtraLight"/>
                <a:ea typeface="Lexend ExtraLight"/>
                <a:cs typeface="Lexend ExtraLight"/>
                <a:sym typeface="Lexend ExtraLight"/>
              </a:defRPr>
            </a:lvl2pPr>
            <a:lvl3pPr indent="-336550" lvl="2" marL="1371600">
              <a:spcBef>
                <a:spcPts val="0"/>
              </a:spcBef>
              <a:spcAft>
                <a:spcPts val="0"/>
              </a:spcAft>
              <a:buSzPts val="1700"/>
              <a:buFont typeface="Lexend ExtraLight"/>
              <a:buChar char="■"/>
              <a:defRPr sz="1700">
                <a:latin typeface="Lexend ExtraLight"/>
                <a:ea typeface="Lexend ExtraLight"/>
                <a:cs typeface="Lexend ExtraLight"/>
                <a:sym typeface="Lexend ExtraLight"/>
              </a:defRPr>
            </a:lvl3pPr>
            <a:lvl4pPr indent="-336550" lvl="3" marL="1828800">
              <a:spcBef>
                <a:spcPts val="0"/>
              </a:spcBef>
              <a:spcAft>
                <a:spcPts val="0"/>
              </a:spcAft>
              <a:buSzPts val="1700"/>
              <a:buFont typeface="Lexend ExtraLight"/>
              <a:buChar char="●"/>
              <a:defRPr sz="1700">
                <a:latin typeface="Lexend ExtraLight"/>
                <a:ea typeface="Lexend ExtraLight"/>
                <a:cs typeface="Lexend ExtraLight"/>
                <a:sym typeface="Lexend ExtraLight"/>
              </a:defRPr>
            </a:lvl4pPr>
            <a:lvl5pPr indent="-336550" lvl="4" marL="2286000">
              <a:spcBef>
                <a:spcPts val="0"/>
              </a:spcBef>
              <a:spcAft>
                <a:spcPts val="0"/>
              </a:spcAft>
              <a:buSzPts val="1700"/>
              <a:buFont typeface="Lexend ExtraLight"/>
              <a:buChar char="○"/>
              <a:defRPr sz="1700">
                <a:latin typeface="Lexend ExtraLight"/>
                <a:ea typeface="Lexend ExtraLight"/>
                <a:cs typeface="Lexend ExtraLight"/>
                <a:sym typeface="Lexend ExtraLight"/>
              </a:defRPr>
            </a:lvl5pPr>
            <a:lvl6pPr indent="-336550" lvl="5" marL="2743200">
              <a:spcBef>
                <a:spcPts val="0"/>
              </a:spcBef>
              <a:spcAft>
                <a:spcPts val="0"/>
              </a:spcAft>
              <a:buSzPts val="1700"/>
              <a:buFont typeface="Lexend ExtraLight"/>
              <a:buChar char="■"/>
              <a:defRPr sz="1700">
                <a:latin typeface="Lexend ExtraLight"/>
                <a:ea typeface="Lexend ExtraLight"/>
                <a:cs typeface="Lexend ExtraLight"/>
                <a:sym typeface="Lexend ExtraLight"/>
              </a:defRPr>
            </a:lvl6pPr>
            <a:lvl7pPr indent="-336550" lvl="6" marL="3200400">
              <a:spcBef>
                <a:spcPts val="0"/>
              </a:spcBef>
              <a:spcAft>
                <a:spcPts val="0"/>
              </a:spcAft>
              <a:buSzPts val="1700"/>
              <a:buFont typeface="Lexend ExtraLight"/>
              <a:buChar char="●"/>
              <a:defRPr sz="1700">
                <a:latin typeface="Lexend ExtraLight"/>
                <a:ea typeface="Lexend ExtraLight"/>
                <a:cs typeface="Lexend ExtraLight"/>
                <a:sym typeface="Lexend ExtraLight"/>
              </a:defRPr>
            </a:lvl7pPr>
            <a:lvl8pPr indent="-336550" lvl="7" marL="3657600">
              <a:spcBef>
                <a:spcPts val="0"/>
              </a:spcBef>
              <a:spcAft>
                <a:spcPts val="0"/>
              </a:spcAft>
              <a:buSzPts val="1700"/>
              <a:buFont typeface="Lexend ExtraLight"/>
              <a:buChar char="○"/>
              <a:defRPr sz="1700">
                <a:latin typeface="Lexend ExtraLight"/>
                <a:ea typeface="Lexend ExtraLight"/>
                <a:cs typeface="Lexend ExtraLight"/>
                <a:sym typeface="Lexend ExtraLight"/>
              </a:defRPr>
            </a:lvl8pPr>
            <a:lvl9pPr indent="-336550" lvl="8" marL="4114800">
              <a:spcBef>
                <a:spcPts val="0"/>
              </a:spcBef>
              <a:spcAft>
                <a:spcPts val="0"/>
              </a:spcAft>
              <a:buSzPts val="1700"/>
              <a:buFont typeface="Lexend ExtraLight"/>
              <a:buChar char="■"/>
              <a:defRPr sz="1700">
                <a:latin typeface="Lexend ExtraLight"/>
                <a:ea typeface="Lexend ExtraLight"/>
                <a:cs typeface="Lexend ExtraLight"/>
                <a:sym typeface="Lexend ExtraLight"/>
              </a:defRPr>
            </a:lvl9pPr>
          </a:lstStyle>
          <a:p/>
        </p:txBody>
      </p:sp>
      <p:sp>
        <p:nvSpPr>
          <p:cNvPr id="190" name="Google Shape;190;p33"/>
          <p:cNvSpPr txBox="1"/>
          <p:nvPr>
            <p:ph idx="3" type="body"/>
          </p:nvPr>
        </p:nvSpPr>
        <p:spPr>
          <a:xfrm>
            <a:off x="4102775" y="2858576"/>
            <a:ext cx="4464900" cy="679800"/>
          </a:xfrm>
          <a:prstGeom prst="rect">
            <a:avLst/>
          </a:prstGeom>
        </p:spPr>
        <p:txBody>
          <a:bodyPr anchorCtr="0" anchor="t" bIns="91425" lIns="91425" spcFirstLastPara="1" rIns="91425" wrap="square" tIns="91425">
            <a:noAutofit/>
          </a:bodyPr>
          <a:lstStyle>
            <a:lvl1pPr indent="-336550" lvl="0" marL="457200">
              <a:spcBef>
                <a:spcPts val="0"/>
              </a:spcBef>
              <a:spcAft>
                <a:spcPts val="0"/>
              </a:spcAft>
              <a:buSzPts val="1700"/>
              <a:buFont typeface="Lexend ExtraLight"/>
              <a:buChar char="●"/>
              <a:defRPr>
                <a:latin typeface="Lexend ExtraLight"/>
                <a:ea typeface="Lexend ExtraLight"/>
                <a:cs typeface="Lexend ExtraLight"/>
                <a:sym typeface="Lexend ExtraLight"/>
              </a:defRPr>
            </a:lvl1pPr>
            <a:lvl2pPr indent="-336550" lvl="1" marL="914400">
              <a:spcBef>
                <a:spcPts val="0"/>
              </a:spcBef>
              <a:spcAft>
                <a:spcPts val="0"/>
              </a:spcAft>
              <a:buSzPts val="1700"/>
              <a:buFont typeface="Lexend ExtraLight"/>
              <a:buChar char="○"/>
              <a:defRPr sz="1700">
                <a:latin typeface="Lexend ExtraLight"/>
                <a:ea typeface="Lexend ExtraLight"/>
                <a:cs typeface="Lexend ExtraLight"/>
                <a:sym typeface="Lexend ExtraLight"/>
              </a:defRPr>
            </a:lvl2pPr>
            <a:lvl3pPr indent="-336550" lvl="2" marL="1371600">
              <a:spcBef>
                <a:spcPts val="0"/>
              </a:spcBef>
              <a:spcAft>
                <a:spcPts val="0"/>
              </a:spcAft>
              <a:buSzPts val="1700"/>
              <a:buFont typeface="Lexend ExtraLight"/>
              <a:buChar char="■"/>
              <a:defRPr sz="1700">
                <a:latin typeface="Lexend ExtraLight"/>
                <a:ea typeface="Lexend ExtraLight"/>
                <a:cs typeface="Lexend ExtraLight"/>
                <a:sym typeface="Lexend ExtraLight"/>
              </a:defRPr>
            </a:lvl3pPr>
            <a:lvl4pPr indent="-336550" lvl="3" marL="1828800">
              <a:spcBef>
                <a:spcPts val="0"/>
              </a:spcBef>
              <a:spcAft>
                <a:spcPts val="0"/>
              </a:spcAft>
              <a:buSzPts val="1700"/>
              <a:buFont typeface="Lexend ExtraLight"/>
              <a:buChar char="●"/>
              <a:defRPr sz="1700">
                <a:latin typeface="Lexend ExtraLight"/>
                <a:ea typeface="Lexend ExtraLight"/>
                <a:cs typeface="Lexend ExtraLight"/>
                <a:sym typeface="Lexend ExtraLight"/>
              </a:defRPr>
            </a:lvl4pPr>
            <a:lvl5pPr indent="-336550" lvl="4" marL="2286000">
              <a:spcBef>
                <a:spcPts val="0"/>
              </a:spcBef>
              <a:spcAft>
                <a:spcPts val="0"/>
              </a:spcAft>
              <a:buSzPts val="1700"/>
              <a:buFont typeface="Lexend ExtraLight"/>
              <a:buChar char="○"/>
              <a:defRPr sz="1700">
                <a:latin typeface="Lexend ExtraLight"/>
                <a:ea typeface="Lexend ExtraLight"/>
                <a:cs typeface="Lexend ExtraLight"/>
                <a:sym typeface="Lexend ExtraLight"/>
              </a:defRPr>
            </a:lvl5pPr>
            <a:lvl6pPr indent="-336550" lvl="5" marL="2743200">
              <a:spcBef>
                <a:spcPts val="0"/>
              </a:spcBef>
              <a:spcAft>
                <a:spcPts val="0"/>
              </a:spcAft>
              <a:buSzPts val="1700"/>
              <a:buFont typeface="Lexend ExtraLight"/>
              <a:buChar char="■"/>
              <a:defRPr sz="1700">
                <a:latin typeface="Lexend ExtraLight"/>
                <a:ea typeface="Lexend ExtraLight"/>
                <a:cs typeface="Lexend ExtraLight"/>
                <a:sym typeface="Lexend ExtraLight"/>
              </a:defRPr>
            </a:lvl6pPr>
            <a:lvl7pPr indent="-336550" lvl="6" marL="3200400">
              <a:spcBef>
                <a:spcPts val="0"/>
              </a:spcBef>
              <a:spcAft>
                <a:spcPts val="0"/>
              </a:spcAft>
              <a:buSzPts val="1700"/>
              <a:buFont typeface="Lexend ExtraLight"/>
              <a:buChar char="●"/>
              <a:defRPr sz="1700">
                <a:latin typeface="Lexend ExtraLight"/>
                <a:ea typeface="Lexend ExtraLight"/>
                <a:cs typeface="Lexend ExtraLight"/>
                <a:sym typeface="Lexend ExtraLight"/>
              </a:defRPr>
            </a:lvl7pPr>
            <a:lvl8pPr indent="-336550" lvl="7" marL="3657600">
              <a:spcBef>
                <a:spcPts val="0"/>
              </a:spcBef>
              <a:spcAft>
                <a:spcPts val="0"/>
              </a:spcAft>
              <a:buSzPts val="1700"/>
              <a:buFont typeface="Lexend ExtraLight"/>
              <a:buChar char="○"/>
              <a:defRPr sz="1700">
                <a:latin typeface="Lexend ExtraLight"/>
                <a:ea typeface="Lexend ExtraLight"/>
                <a:cs typeface="Lexend ExtraLight"/>
                <a:sym typeface="Lexend ExtraLight"/>
              </a:defRPr>
            </a:lvl8pPr>
            <a:lvl9pPr indent="-336550" lvl="8" marL="4114800">
              <a:spcBef>
                <a:spcPts val="0"/>
              </a:spcBef>
              <a:spcAft>
                <a:spcPts val="0"/>
              </a:spcAft>
              <a:buSzPts val="1700"/>
              <a:buFont typeface="Lexend ExtraLight"/>
              <a:buChar char="■"/>
              <a:defRPr sz="1700">
                <a:latin typeface="Lexend ExtraLight"/>
                <a:ea typeface="Lexend ExtraLight"/>
                <a:cs typeface="Lexend ExtraLight"/>
                <a:sym typeface="Lexend ExtraLight"/>
              </a:defRPr>
            </a:lvl9pPr>
          </a:lstStyle>
          <a:p/>
        </p:txBody>
      </p:sp>
      <p:sp>
        <p:nvSpPr>
          <p:cNvPr id="191" name="Google Shape;191;p33"/>
          <p:cNvSpPr txBox="1"/>
          <p:nvPr>
            <p:ph idx="4" type="body"/>
          </p:nvPr>
        </p:nvSpPr>
        <p:spPr>
          <a:xfrm>
            <a:off x="4102775" y="2135618"/>
            <a:ext cx="4464900" cy="679800"/>
          </a:xfrm>
          <a:prstGeom prst="rect">
            <a:avLst/>
          </a:prstGeom>
        </p:spPr>
        <p:txBody>
          <a:bodyPr anchorCtr="0" anchor="t" bIns="91425" lIns="91425" spcFirstLastPara="1" rIns="91425" wrap="square" tIns="91425">
            <a:noAutofit/>
          </a:bodyPr>
          <a:lstStyle>
            <a:lvl1pPr indent="-336550" lvl="0" marL="457200">
              <a:spcBef>
                <a:spcPts val="0"/>
              </a:spcBef>
              <a:spcAft>
                <a:spcPts val="0"/>
              </a:spcAft>
              <a:buSzPts val="1700"/>
              <a:buFont typeface="Lexend ExtraLight"/>
              <a:buChar char="●"/>
              <a:defRPr>
                <a:latin typeface="Lexend ExtraLight"/>
                <a:ea typeface="Lexend ExtraLight"/>
                <a:cs typeface="Lexend ExtraLight"/>
                <a:sym typeface="Lexend ExtraLight"/>
              </a:defRPr>
            </a:lvl1pPr>
            <a:lvl2pPr indent="-336550" lvl="1" marL="914400">
              <a:spcBef>
                <a:spcPts val="0"/>
              </a:spcBef>
              <a:spcAft>
                <a:spcPts val="0"/>
              </a:spcAft>
              <a:buSzPts val="1700"/>
              <a:buFont typeface="Lexend ExtraLight"/>
              <a:buChar char="○"/>
              <a:defRPr sz="1700">
                <a:latin typeface="Lexend ExtraLight"/>
                <a:ea typeface="Lexend ExtraLight"/>
                <a:cs typeface="Lexend ExtraLight"/>
                <a:sym typeface="Lexend ExtraLight"/>
              </a:defRPr>
            </a:lvl2pPr>
            <a:lvl3pPr indent="-336550" lvl="2" marL="1371600">
              <a:spcBef>
                <a:spcPts val="0"/>
              </a:spcBef>
              <a:spcAft>
                <a:spcPts val="0"/>
              </a:spcAft>
              <a:buSzPts val="1700"/>
              <a:buFont typeface="Lexend ExtraLight"/>
              <a:buChar char="■"/>
              <a:defRPr sz="1700">
                <a:latin typeface="Lexend ExtraLight"/>
                <a:ea typeface="Lexend ExtraLight"/>
                <a:cs typeface="Lexend ExtraLight"/>
                <a:sym typeface="Lexend ExtraLight"/>
              </a:defRPr>
            </a:lvl3pPr>
            <a:lvl4pPr indent="-336550" lvl="3" marL="1828800">
              <a:spcBef>
                <a:spcPts val="0"/>
              </a:spcBef>
              <a:spcAft>
                <a:spcPts val="0"/>
              </a:spcAft>
              <a:buSzPts val="1700"/>
              <a:buFont typeface="Lexend ExtraLight"/>
              <a:buChar char="●"/>
              <a:defRPr sz="1700">
                <a:latin typeface="Lexend ExtraLight"/>
                <a:ea typeface="Lexend ExtraLight"/>
                <a:cs typeface="Lexend ExtraLight"/>
                <a:sym typeface="Lexend ExtraLight"/>
              </a:defRPr>
            </a:lvl4pPr>
            <a:lvl5pPr indent="-336550" lvl="4" marL="2286000">
              <a:spcBef>
                <a:spcPts val="0"/>
              </a:spcBef>
              <a:spcAft>
                <a:spcPts val="0"/>
              </a:spcAft>
              <a:buSzPts val="1700"/>
              <a:buFont typeface="Lexend ExtraLight"/>
              <a:buChar char="○"/>
              <a:defRPr sz="1700">
                <a:latin typeface="Lexend ExtraLight"/>
                <a:ea typeface="Lexend ExtraLight"/>
                <a:cs typeface="Lexend ExtraLight"/>
                <a:sym typeface="Lexend ExtraLight"/>
              </a:defRPr>
            </a:lvl5pPr>
            <a:lvl6pPr indent="-336550" lvl="5" marL="2743200">
              <a:spcBef>
                <a:spcPts val="0"/>
              </a:spcBef>
              <a:spcAft>
                <a:spcPts val="0"/>
              </a:spcAft>
              <a:buSzPts val="1700"/>
              <a:buFont typeface="Lexend ExtraLight"/>
              <a:buChar char="■"/>
              <a:defRPr sz="1700">
                <a:latin typeface="Lexend ExtraLight"/>
                <a:ea typeface="Lexend ExtraLight"/>
                <a:cs typeface="Lexend ExtraLight"/>
                <a:sym typeface="Lexend ExtraLight"/>
              </a:defRPr>
            </a:lvl6pPr>
            <a:lvl7pPr indent="-336550" lvl="6" marL="3200400">
              <a:spcBef>
                <a:spcPts val="0"/>
              </a:spcBef>
              <a:spcAft>
                <a:spcPts val="0"/>
              </a:spcAft>
              <a:buSzPts val="1700"/>
              <a:buFont typeface="Lexend ExtraLight"/>
              <a:buChar char="●"/>
              <a:defRPr sz="1700">
                <a:latin typeface="Lexend ExtraLight"/>
                <a:ea typeface="Lexend ExtraLight"/>
                <a:cs typeface="Lexend ExtraLight"/>
                <a:sym typeface="Lexend ExtraLight"/>
              </a:defRPr>
            </a:lvl7pPr>
            <a:lvl8pPr indent="-336550" lvl="7" marL="3657600">
              <a:spcBef>
                <a:spcPts val="0"/>
              </a:spcBef>
              <a:spcAft>
                <a:spcPts val="0"/>
              </a:spcAft>
              <a:buSzPts val="1700"/>
              <a:buFont typeface="Lexend ExtraLight"/>
              <a:buChar char="○"/>
              <a:defRPr sz="1700">
                <a:latin typeface="Lexend ExtraLight"/>
                <a:ea typeface="Lexend ExtraLight"/>
                <a:cs typeface="Lexend ExtraLight"/>
                <a:sym typeface="Lexend ExtraLight"/>
              </a:defRPr>
            </a:lvl8pPr>
            <a:lvl9pPr indent="-336550" lvl="8" marL="4114800">
              <a:spcBef>
                <a:spcPts val="0"/>
              </a:spcBef>
              <a:spcAft>
                <a:spcPts val="0"/>
              </a:spcAft>
              <a:buSzPts val="1700"/>
              <a:buFont typeface="Lexend ExtraLight"/>
              <a:buChar char="■"/>
              <a:defRPr sz="1700">
                <a:latin typeface="Lexend ExtraLight"/>
                <a:ea typeface="Lexend ExtraLight"/>
                <a:cs typeface="Lexend ExtraLight"/>
                <a:sym typeface="Lexend ExtraLight"/>
              </a:defRPr>
            </a:lvl9pPr>
          </a:lstStyle>
          <a:p/>
        </p:txBody>
      </p:sp>
      <p:sp>
        <p:nvSpPr>
          <p:cNvPr id="192" name="Google Shape;192;p33"/>
          <p:cNvSpPr txBox="1"/>
          <p:nvPr>
            <p:ph idx="5" type="body"/>
          </p:nvPr>
        </p:nvSpPr>
        <p:spPr>
          <a:xfrm>
            <a:off x="4102775" y="1406300"/>
            <a:ext cx="4464900" cy="679800"/>
          </a:xfrm>
          <a:prstGeom prst="rect">
            <a:avLst/>
          </a:prstGeom>
        </p:spPr>
        <p:txBody>
          <a:bodyPr anchorCtr="0" anchor="t" bIns="91425" lIns="91425" spcFirstLastPara="1" rIns="91425" wrap="square" tIns="91425">
            <a:noAutofit/>
          </a:bodyPr>
          <a:lstStyle>
            <a:lvl1pPr indent="-336550" lvl="0" marL="457200">
              <a:spcBef>
                <a:spcPts val="0"/>
              </a:spcBef>
              <a:spcAft>
                <a:spcPts val="0"/>
              </a:spcAft>
              <a:buSzPts val="1700"/>
              <a:buFont typeface="Lexend ExtraLight"/>
              <a:buChar char="●"/>
              <a:defRPr>
                <a:latin typeface="Lexend ExtraLight"/>
                <a:ea typeface="Lexend ExtraLight"/>
                <a:cs typeface="Lexend ExtraLight"/>
                <a:sym typeface="Lexend ExtraLight"/>
              </a:defRPr>
            </a:lvl1pPr>
            <a:lvl2pPr indent="-336550" lvl="1" marL="914400">
              <a:spcBef>
                <a:spcPts val="0"/>
              </a:spcBef>
              <a:spcAft>
                <a:spcPts val="0"/>
              </a:spcAft>
              <a:buSzPts val="1700"/>
              <a:buFont typeface="Lexend ExtraLight"/>
              <a:buChar char="○"/>
              <a:defRPr sz="1700">
                <a:latin typeface="Lexend ExtraLight"/>
                <a:ea typeface="Lexend ExtraLight"/>
                <a:cs typeface="Lexend ExtraLight"/>
                <a:sym typeface="Lexend ExtraLight"/>
              </a:defRPr>
            </a:lvl2pPr>
            <a:lvl3pPr indent="-336550" lvl="2" marL="1371600">
              <a:spcBef>
                <a:spcPts val="0"/>
              </a:spcBef>
              <a:spcAft>
                <a:spcPts val="0"/>
              </a:spcAft>
              <a:buSzPts val="1700"/>
              <a:buFont typeface="Lexend ExtraLight"/>
              <a:buChar char="■"/>
              <a:defRPr sz="1700">
                <a:latin typeface="Lexend ExtraLight"/>
                <a:ea typeface="Lexend ExtraLight"/>
                <a:cs typeface="Lexend ExtraLight"/>
                <a:sym typeface="Lexend ExtraLight"/>
              </a:defRPr>
            </a:lvl3pPr>
            <a:lvl4pPr indent="-336550" lvl="3" marL="1828800">
              <a:spcBef>
                <a:spcPts val="0"/>
              </a:spcBef>
              <a:spcAft>
                <a:spcPts val="0"/>
              </a:spcAft>
              <a:buSzPts val="1700"/>
              <a:buFont typeface="Lexend ExtraLight"/>
              <a:buChar char="●"/>
              <a:defRPr sz="1700">
                <a:latin typeface="Lexend ExtraLight"/>
                <a:ea typeface="Lexend ExtraLight"/>
                <a:cs typeface="Lexend ExtraLight"/>
                <a:sym typeface="Lexend ExtraLight"/>
              </a:defRPr>
            </a:lvl4pPr>
            <a:lvl5pPr indent="-336550" lvl="4" marL="2286000">
              <a:spcBef>
                <a:spcPts val="0"/>
              </a:spcBef>
              <a:spcAft>
                <a:spcPts val="0"/>
              </a:spcAft>
              <a:buSzPts val="1700"/>
              <a:buFont typeface="Lexend ExtraLight"/>
              <a:buChar char="○"/>
              <a:defRPr sz="1700">
                <a:latin typeface="Lexend ExtraLight"/>
                <a:ea typeface="Lexend ExtraLight"/>
                <a:cs typeface="Lexend ExtraLight"/>
                <a:sym typeface="Lexend ExtraLight"/>
              </a:defRPr>
            </a:lvl5pPr>
            <a:lvl6pPr indent="-336550" lvl="5" marL="2743200">
              <a:spcBef>
                <a:spcPts val="0"/>
              </a:spcBef>
              <a:spcAft>
                <a:spcPts val="0"/>
              </a:spcAft>
              <a:buSzPts val="1700"/>
              <a:buFont typeface="Lexend ExtraLight"/>
              <a:buChar char="■"/>
              <a:defRPr sz="1700">
                <a:latin typeface="Lexend ExtraLight"/>
                <a:ea typeface="Lexend ExtraLight"/>
                <a:cs typeface="Lexend ExtraLight"/>
                <a:sym typeface="Lexend ExtraLight"/>
              </a:defRPr>
            </a:lvl6pPr>
            <a:lvl7pPr indent="-336550" lvl="6" marL="3200400">
              <a:spcBef>
                <a:spcPts val="0"/>
              </a:spcBef>
              <a:spcAft>
                <a:spcPts val="0"/>
              </a:spcAft>
              <a:buSzPts val="1700"/>
              <a:buFont typeface="Lexend ExtraLight"/>
              <a:buChar char="●"/>
              <a:defRPr sz="1700">
                <a:latin typeface="Lexend ExtraLight"/>
                <a:ea typeface="Lexend ExtraLight"/>
                <a:cs typeface="Lexend ExtraLight"/>
                <a:sym typeface="Lexend ExtraLight"/>
              </a:defRPr>
            </a:lvl7pPr>
            <a:lvl8pPr indent="-336550" lvl="7" marL="3657600">
              <a:spcBef>
                <a:spcPts val="0"/>
              </a:spcBef>
              <a:spcAft>
                <a:spcPts val="0"/>
              </a:spcAft>
              <a:buSzPts val="1700"/>
              <a:buFont typeface="Lexend ExtraLight"/>
              <a:buChar char="○"/>
              <a:defRPr sz="1700">
                <a:latin typeface="Lexend ExtraLight"/>
                <a:ea typeface="Lexend ExtraLight"/>
                <a:cs typeface="Lexend ExtraLight"/>
                <a:sym typeface="Lexend ExtraLight"/>
              </a:defRPr>
            </a:lvl8pPr>
            <a:lvl9pPr indent="-336550" lvl="8" marL="4114800">
              <a:spcBef>
                <a:spcPts val="0"/>
              </a:spcBef>
              <a:spcAft>
                <a:spcPts val="0"/>
              </a:spcAft>
              <a:buSzPts val="1700"/>
              <a:buFont typeface="Lexend ExtraLight"/>
              <a:buChar char="■"/>
              <a:defRPr sz="1700">
                <a:latin typeface="Lexend ExtraLight"/>
                <a:ea typeface="Lexend ExtraLight"/>
                <a:cs typeface="Lexend ExtraLight"/>
                <a:sym typeface="Lexend ExtraLight"/>
              </a:defRPr>
            </a:lvl9pPr>
          </a:lstStyle>
          <a:p/>
        </p:txBody>
      </p:sp>
      <p:sp>
        <p:nvSpPr>
          <p:cNvPr id="193" name="Google Shape;193;p33"/>
          <p:cNvSpPr/>
          <p:nvPr>
            <p:ph idx="6" type="pic"/>
          </p:nvPr>
        </p:nvSpPr>
        <p:spPr>
          <a:xfrm>
            <a:off x="3444503" y="1501476"/>
            <a:ext cx="378600" cy="378600"/>
          </a:xfrm>
          <a:prstGeom prst="ellipse">
            <a:avLst/>
          </a:prstGeom>
          <a:noFill/>
          <a:ln>
            <a:noFill/>
          </a:ln>
        </p:spPr>
      </p:sp>
      <p:sp>
        <p:nvSpPr>
          <p:cNvPr id="194" name="Google Shape;194;p33"/>
          <p:cNvSpPr/>
          <p:nvPr>
            <p:ph idx="7" type="pic"/>
          </p:nvPr>
        </p:nvSpPr>
        <p:spPr>
          <a:xfrm>
            <a:off x="3444503" y="2225251"/>
            <a:ext cx="378600" cy="378600"/>
          </a:xfrm>
          <a:prstGeom prst="ellipse">
            <a:avLst/>
          </a:prstGeom>
          <a:noFill/>
          <a:ln>
            <a:noFill/>
          </a:ln>
        </p:spPr>
      </p:sp>
      <p:sp>
        <p:nvSpPr>
          <p:cNvPr id="195" name="Google Shape;195;p33"/>
          <p:cNvSpPr/>
          <p:nvPr>
            <p:ph idx="8" type="pic"/>
          </p:nvPr>
        </p:nvSpPr>
        <p:spPr>
          <a:xfrm>
            <a:off x="3444503" y="2946251"/>
            <a:ext cx="378600" cy="378600"/>
          </a:xfrm>
          <a:prstGeom prst="ellipse">
            <a:avLst/>
          </a:prstGeom>
          <a:noFill/>
          <a:ln>
            <a:noFill/>
          </a:ln>
        </p:spPr>
      </p:sp>
      <p:sp>
        <p:nvSpPr>
          <p:cNvPr id="196" name="Google Shape;196;p33"/>
          <p:cNvSpPr/>
          <p:nvPr>
            <p:ph idx="9" type="pic"/>
          </p:nvPr>
        </p:nvSpPr>
        <p:spPr>
          <a:xfrm>
            <a:off x="3444503" y="3667251"/>
            <a:ext cx="378600" cy="378600"/>
          </a:xfrm>
          <a:prstGeom prst="ellipse">
            <a:avLst/>
          </a:prstGeom>
          <a:no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antt Chart">
  <p:cSld name="CUSTOM_6">
    <p:bg>
      <p:bgPr>
        <a:solidFill>
          <a:schemeClr val="lt1"/>
        </a:solidFill>
      </p:bgPr>
    </p:bg>
    <p:spTree>
      <p:nvGrpSpPr>
        <p:cNvPr id="197" name="Shape 197"/>
        <p:cNvGrpSpPr/>
        <p:nvPr/>
      </p:nvGrpSpPr>
      <p:grpSpPr>
        <a:xfrm>
          <a:off x="0" y="0"/>
          <a:ext cx="0" cy="0"/>
          <a:chOff x="0" y="0"/>
          <a:chExt cx="0" cy="0"/>
        </a:xfrm>
      </p:grpSpPr>
      <p:sp>
        <p:nvSpPr>
          <p:cNvPr id="198" name="Google Shape;198;p34"/>
          <p:cNvSpPr txBox="1"/>
          <p:nvPr>
            <p:ph idx="1" type="body"/>
          </p:nvPr>
        </p:nvSpPr>
        <p:spPr>
          <a:xfrm>
            <a:off x="687900" y="292725"/>
            <a:ext cx="3233100" cy="203400"/>
          </a:xfrm>
          <a:prstGeom prst="rect">
            <a:avLst/>
          </a:prstGeom>
        </p:spPr>
        <p:txBody>
          <a:bodyPr anchorCtr="0" anchor="t" bIns="91425" lIns="91425" spcFirstLastPara="1" rIns="91425" wrap="square" tIns="91425">
            <a:spAutoFit/>
          </a:bodyPr>
          <a:lstStyle>
            <a:lvl1pPr indent="-266700" lvl="0" marL="457200">
              <a:spcBef>
                <a:spcPts val="0"/>
              </a:spcBef>
              <a:spcAft>
                <a:spcPts val="0"/>
              </a:spcAft>
              <a:buClr>
                <a:schemeClr val="dk2"/>
              </a:buClr>
              <a:buSzPts val="600"/>
              <a:buFont typeface="Lexend SemiBold"/>
              <a:buChar char="●"/>
              <a:defRPr sz="600">
                <a:solidFill>
                  <a:schemeClr val="dk2"/>
                </a:solidFill>
                <a:latin typeface="Lexend SemiBold"/>
                <a:ea typeface="Lexend SemiBold"/>
                <a:cs typeface="Lexend SemiBold"/>
                <a:sym typeface="Lexend SemiBold"/>
              </a:defRPr>
            </a:lvl1pPr>
            <a:lvl2pPr indent="-266700" lvl="1" marL="914400">
              <a:spcBef>
                <a:spcPts val="0"/>
              </a:spcBef>
              <a:spcAft>
                <a:spcPts val="0"/>
              </a:spcAft>
              <a:buClr>
                <a:schemeClr val="dk2"/>
              </a:buClr>
              <a:buSzPts val="600"/>
              <a:buFont typeface="Lexend SemiBold"/>
              <a:buChar char="○"/>
              <a:defRPr sz="600">
                <a:solidFill>
                  <a:schemeClr val="dk2"/>
                </a:solidFill>
                <a:latin typeface="Lexend SemiBold"/>
                <a:ea typeface="Lexend SemiBold"/>
                <a:cs typeface="Lexend SemiBold"/>
                <a:sym typeface="Lexend SemiBold"/>
              </a:defRPr>
            </a:lvl2pPr>
            <a:lvl3pPr indent="-266700" lvl="2" marL="1371600">
              <a:spcBef>
                <a:spcPts val="0"/>
              </a:spcBef>
              <a:spcAft>
                <a:spcPts val="0"/>
              </a:spcAft>
              <a:buClr>
                <a:schemeClr val="dk2"/>
              </a:buClr>
              <a:buSzPts val="600"/>
              <a:buFont typeface="Lexend SemiBold"/>
              <a:buChar char="■"/>
              <a:defRPr sz="600">
                <a:solidFill>
                  <a:schemeClr val="dk2"/>
                </a:solidFill>
                <a:latin typeface="Lexend SemiBold"/>
                <a:ea typeface="Lexend SemiBold"/>
                <a:cs typeface="Lexend SemiBold"/>
                <a:sym typeface="Lexend SemiBold"/>
              </a:defRPr>
            </a:lvl3pPr>
            <a:lvl4pPr indent="-266700" lvl="3" marL="1828800">
              <a:spcBef>
                <a:spcPts val="0"/>
              </a:spcBef>
              <a:spcAft>
                <a:spcPts val="0"/>
              </a:spcAft>
              <a:buClr>
                <a:schemeClr val="dk2"/>
              </a:buClr>
              <a:buSzPts val="600"/>
              <a:buFont typeface="Lexend SemiBold"/>
              <a:buChar char="●"/>
              <a:defRPr sz="600">
                <a:solidFill>
                  <a:schemeClr val="dk2"/>
                </a:solidFill>
                <a:latin typeface="Lexend SemiBold"/>
                <a:ea typeface="Lexend SemiBold"/>
                <a:cs typeface="Lexend SemiBold"/>
                <a:sym typeface="Lexend SemiBold"/>
              </a:defRPr>
            </a:lvl4pPr>
            <a:lvl5pPr indent="-266700" lvl="4" marL="2286000">
              <a:spcBef>
                <a:spcPts val="0"/>
              </a:spcBef>
              <a:spcAft>
                <a:spcPts val="0"/>
              </a:spcAft>
              <a:buClr>
                <a:schemeClr val="dk2"/>
              </a:buClr>
              <a:buSzPts val="600"/>
              <a:buFont typeface="Lexend SemiBold"/>
              <a:buChar char="○"/>
              <a:defRPr sz="600">
                <a:solidFill>
                  <a:schemeClr val="dk2"/>
                </a:solidFill>
                <a:latin typeface="Lexend SemiBold"/>
                <a:ea typeface="Lexend SemiBold"/>
                <a:cs typeface="Lexend SemiBold"/>
                <a:sym typeface="Lexend SemiBold"/>
              </a:defRPr>
            </a:lvl5pPr>
            <a:lvl6pPr indent="-266700" lvl="5" marL="2743200">
              <a:spcBef>
                <a:spcPts val="0"/>
              </a:spcBef>
              <a:spcAft>
                <a:spcPts val="0"/>
              </a:spcAft>
              <a:buClr>
                <a:schemeClr val="dk2"/>
              </a:buClr>
              <a:buSzPts val="600"/>
              <a:buFont typeface="Lexend SemiBold"/>
              <a:buChar char="■"/>
              <a:defRPr sz="600">
                <a:solidFill>
                  <a:schemeClr val="dk2"/>
                </a:solidFill>
                <a:latin typeface="Lexend SemiBold"/>
                <a:ea typeface="Lexend SemiBold"/>
                <a:cs typeface="Lexend SemiBold"/>
                <a:sym typeface="Lexend SemiBold"/>
              </a:defRPr>
            </a:lvl6pPr>
            <a:lvl7pPr indent="-266700" lvl="6" marL="3200400">
              <a:spcBef>
                <a:spcPts val="0"/>
              </a:spcBef>
              <a:spcAft>
                <a:spcPts val="0"/>
              </a:spcAft>
              <a:buClr>
                <a:schemeClr val="dk2"/>
              </a:buClr>
              <a:buSzPts val="600"/>
              <a:buFont typeface="Lexend SemiBold"/>
              <a:buChar char="●"/>
              <a:defRPr sz="600">
                <a:solidFill>
                  <a:schemeClr val="dk2"/>
                </a:solidFill>
                <a:latin typeface="Lexend SemiBold"/>
                <a:ea typeface="Lexend SemiBold"/>
                <a:cs typeface="Lexend SemiBold"/>
                <a:sym typeface="Lexend SemiBold"/>
              </a:defRPr>
            </a:lvl7pPr>
            <a:lvl8pPr indent="-266700" lvl="7" marL="3657600">
              <a:spcBef>
                <a:spcPts val="0"/>
              </a:spcBef>
              <a:spcAft>
                <a:spcPts val="0"/>
              </a:spcAft>
              <a:buClr>
                <a:schemeClr val="dk2"/>
              </a:buClr>
              <a:buSzPts val="600"/>
              <a:buFont typeface="Lexend SemiBold"/>
              <a:buChar char="○"/>
              <a:defRPr sz="600">
                <a:solidFill>
                  <a:schemeClr val="dk2"/>
                </a:solidFill>
                <a:latin typeface="Lexend SemiBold"/>
                <a:ea typeface="Lexend SemiBold"/>
                <a:cs typeface="Lexend SemiBold"/>
                <a:sym typeface="Lexend SemiBold"/>
              </a:defRPr>
            </a:lvl8pPr>
            <a:lvl9pPr indent="-266700" lvl="8" marL="4114800">
              <a:spcBef>
                <a:spcPts val="0"/>
              </a:spcBef>
              <a:spcAft>
                <a:spcPts val="0"/>
              </a:spcAft>
              <a:buClr>
                <a:schemeClr val="dk2"/>
              </a:buClr>
              <a:buSzPts val="600"/>
              <a:buFont typeface="Lexend SemiBold"/>
              <a:buChar char="■"/>
              <a:defRPr sz="600">
                <a:solidFill>
                  <a:schemeClr val="dk2"/>
                </a:solidFill>
                <a:latin typeface="Lexend SemiBold"/>
                <a:ea typeface="Lexend SemiBold"/>
                <a:cs typeface="Lexend SemiBold"/>
                <a:sym typeface="Lexend SemiBold"/>
              </a:defRPr>
            </a:lvl9pPr>
          </a:lstStyle>
          <a:p/>
        </p:txBody>
      </p:sp>
      <p:sp>
        <p:nvSpPr>
          <p:cNvPr id="199" name="Google Shape;199;p34"/>
          <p:cNvSpPr txBox="1"/>
          <p:nvPr>
            <p:ph idx="2" type="subTitle"/>
          </p:nvPr>
        </p:nvSpPr>
        <p:spPr>
          <a:xfrm>
            <a:off x="689050" y="531800"/>
            <a:ext cx="1607100" cy="268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1200"/>
              <a:buNone/>
              <a:defRPr>
                <a:solidFill>
                  <a:schemeClr val="dk1"/>
                </a:solidFill>
                <a:latin typeface="Lexend"/>
                <a:ea typeface="Lexend"/>
                <a:cs typeface="Lexend"/>
                <a:sym typeface="Lexend"/>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lestones">
  <p:cSld name="CUSTOM_7">
    <p:bg>
      <p:bgPr>
        <a:solidFill>
          <a:schemeClr val="accent4"/>
        </a:solidFill>
      </p:bgPr>
    </p:bg>
    <p:spTree>
      <p:nvGrpSpPr>
        <p:cNvPr id="200" name="Shape 200"/>
        <p:cNvGrpSpPr/>
        <p:nvPr/>
      </p:nvGrpSpPr>
      <p:grpSpPr>
        <a:xfrm>
          <a:off x="0" y="0"/>
          <a:ext cx="0" cy="0"/>
          <a:chOff x="0" y="0"/>
          <a:chExt cx="0" cy="0"/>
        </a:xfrm>
      </p:grpSpPr>
      <p:sp>
        <p:nvSpPr>
          <p:cNvPr id="201" name="Google Shape;201;p35"/>
          <p:cNvSpPr txBox="1"/>
          <p:nvPr>
            <p:ph idx="1" type="body"/>
          </p:nvPr>
        </p:nvSpPr>
        <p:spPr>
          <a:xfrm>
            <a:off x="687900" y="292725"/>
            <a:ext cx="3233100" cy="203400"/>
          </a:xfrm>
          <a:prstGeom prst="rect">
            <a:avLst/>
          </a:prstGeom>
        </p:spPr>
        <p:txBody>
          <a:bodyPr anchorCtr="0" anchor="t" bIns="91425" lIns="91425" spcFirstLastPara="1" rIns="91425" wrap="square" tIns="91425">
            <a:spAutoFit/>
          </a:bodyPr>
          <a:lstStyle>
            <a:lvl1pPr indent="-266700" lvl="0" marL="457200">
              <a:spcBef>
                <a:spcPts val="0"/>
              </a:spcBef>
              <a:spcAft>
                <a:spcPts val="0"/>
              </a:spcAft>
              <a:buSzPts val="600"/>
              <a:buFont typeface="Lexend SemiBold"/>
              <a:buChar char="●"/>
              <a:defRPr sz="600">
                <a:latin typeface="Lexend SemiBold"/>
                <a:ea typeface="Lexend SemiBold"/>
                <a:cs typeface="Lexend SemiBold"/>
                <a:sym typeface="Lexend SemiBold"/>
              </a:defRPr>
            </a:lvl1pPr>
            <a:lvl2pPr indent="-266700" lvl="1" marL="914400">
              <a:spcBef>
                <a:spcPts val="0"/>
              </a:spcBef>
              <a:spcAft>
                <a:spcPts val="0"/>
              </a:spcAft>
              <a:buSzPts val="600"/>
              <a:buFont typeface="Lexend SemiBold"/>
              <a:buChar char="○"/>
              <a:defRPr sz="600">
                <a:latin typeface="Lexend SemiBold"/>
                <a:ea typeface="Lexend SemiBold"/>
                <a:cs typeface="Lexend SemiBold"/>
                <a:sym typeface="Lexend SemiBold"/>
              </a:defRPr>
            </a:lvl2pPr>
            <a:lvl3pPr indent="-266700" lvl="2" marL="1371600">
              <a:spcBef>
                <a:spcPts val="0"/>
              </a:spcBef>
              <a:spcAft>
                <a:spcPts val="0"/>
              </a:spcAft>
              <a:buSzPts val="600"/>
              <a:buFont typeface="Lexend SemiBold"/>
              <a:buChar char="■"/>
              <a:defRPr sz="600">
                <a:latin typeface="Lexend SemiBold"/>
                <a:ea typeface="Lexend SemiBold"/>
                <a:cs typeface="Lexend SemiBold"/>
                <a:sym typeface="Lexend SemiBold"/>
              </a:defRPr>
            </a:lvl3pPr>
            <a:lvl4pPr indent="-266700" lvl="3" marL="1828800">
              <a:spcBef>
                <a:spcPts val="0"/>
              </a:spcBef>
              <a:spcAft>
                <a:spcPts val="0"/>
              </a:spcAft>
              <a:buSzPts val="600"/>
              <a:buFont typeface="Lexend SemiBold"/>
              <a:buChar char="●"/>
              <a:defRPr sz="600">
                <a:latin typeface="Lexend SemiBold"/>
                <a:ea typeface="Lexend SemiBold"/>
                <a:cs typeface="Lexend SemiBold"/>
                <a:sym typeface="Lexend SemiBold"/>
              </a:defRPr>
            </a:lvl4pPr>
            <a:lvl5pPr indent="-266700" lvl="4" marL="2286000">
              <a:spcBef>
                <a:spcPts val="0"/>
              </a:spcBef>
              <a:spcAft>
                <a:spcPts val="0"/>
              </a:spcAft>
              <a:buSzPts val="600"/>
              <a:buFont typeface="Lexend SemiBold"/>
              <a:buChar char="○"/>
              <a:defRPr sz="600">
                <a:latin typeface="Lexend SemiBold"/>
                <a:ea typeface="Lexend SemiBold"/>
                <a:cs typeface="Lexend SemiBold"/>
                <a:sym typeface="Lexend SemiBold"/>
              </a:defRPr>
            </a:lvl5pPr>
            <a:lvl6pPr indent="-266700" lvl="5" marL="2743200">
              <a:spcBef>
                <a:spcPts val="0"/>
              </a:spcBef>
              <a:spcAft>
                <a:spcPts val="0"/>
              </a:spcAft>
              <a:buSzPts val="600"/>
              <a:buFont typeface="Lexend SemiBold"/>
              <a:buChar char="■"/>
              <a:defRPr sz="600">
                <a:latin typeface="Lexend SemiBold"/>
                <a:ea typeface="Lexend SemiBold"/>
                <a:cs typeface="Lexend SemiBold"/>
                <a:sym typeface="Lexend SemiBold"/>
              </a:defRPr>
            </a:lvl6pPr>
            <a:lvl7pPr indent="-266700" lvl="6" marL="3200400">
              <a:spcBef>
                <a:spcPts val="0"/>
              </a:spcBef>
              <a:spcAft>
                <a:spcPts val="0"/>
              </a:spcAft>
              <a:buSzPts val="600"/>
              <a:buFont typeface="Lexend SemiBold"/>
              <a:buChar char="●"/>
              <a:defRPr sz="600">
                <a:latin typeface="Lexend SemiBold"/>
                <a:ea typeface="Lexend SemiBold"/>
                <a:cs typeface="Lexend SemiBold"/>
                <a:sym typeface="Lexend SemiBold"/>
              </a:defRPr>
            </a:lvl7pPr>
            <a:lvl8pPr indent="-266700" lvl="7" marL="3657600">
              <a:spcBef>
                <a:spcPts val="0"/>
              </a:spcBef>
              <a:spcAft>
                <a:spcPts val="0"/>
              </a:spcAft>
              <a:buSzPts val="600"/>
              <a:buFont typeface="Lexend SemiBold"/>
              <a:buChar char="○"/>
              <a:defRPr sz="600">
                <a:latin typeface="Lexend SemiBold"/>
                <a:ea typeface="Lexend SemiBold"/>
                <a:cs typeface="Lexend SemiBold"/>
                <a:sym typeface="Lexend SemiBold"/>
              </a:defRPr>
            </a:lvl8pPr>
            <a:lvl9pPr indent="-266700" lvl="8" marL="4114800">
              <a:spcBef>
                <a:spcPts val="0"/>
              </a:spcBef>
              <a:spcAft>
                <a:spcPts val="0"/>
              </a:spcAft>
              <a:buSzPts val="600"/>
              <a:buFont typeface="Lexend SemiBold"/>
              <a:buChar char="■"/>
              <a:defRPr sz="600">
                <a:latin typeface="Lexend SemiBold"/>
                <a:ea typeface="Lexend SemiBold"/>
                <a:cs typeface="Lexend SemiBold"/>
                <a:sym typeface="Lexend SemiBold"/>
              </a:defRPr>
            </a:lvl9pPr>
          </a:lstStyle>
          <a:p/>
        </p:txBody>
      </p:sp>
      <p:sp>
        <p:nvSpPr>
          <p:cNvPr id="202" name="Google Shape;202;p35"/>
          <p:cNvSpPr txBox="1"/>
          <p:nvPr>
            <p:ph idx="2" type="subTitle"/>
          </p:nvPr>
        </p:nvSpPr>
        <p:spPr>
          <a:xfrm>
            <a:off x="689050" y="531808"/>
            <a:ext cx="3233100" cy="268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1200"/>
              <a:buNone/>
              <a:defRPr>
                <a:solidFill>
                  <a:schemeClr val="dk1"/>
                </a:solidFill>
                <a:latin typeface="Lexend"/>
                <a:ea typeface="Lexend"/>
                <a:cs typeface="Lexend"/>
                <a:sym typeface="Lexend"/>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203" name="Google Shape;203;p35"/>
          <p:cNvSpPr/>
          <p:nvPr>
            <p:ph idx="3" type="pic"/>
          </p:nvPr>
        </p:nvSpPr>
        <p:spPr>
          <a:xfrm>
            <a:off x="863700" y="1479225"/>
            <a:ext cx="738900" cy="738900"/>
          </a:xfrm>
          <a:prstGeom prst="rect">
            <a:avLst/>
          </a:prstGeom>
          <a:noFill/>
          <a:ln>
            <a:noFill/>
          </a:ln>
        </p:spPr>
      </p:sp>
      <p:sp>
        <p:nvSpPr>
          <p:cNvPr id="204" name="Google Shape;204;p35"/>
          <p:cNvSpPr txBox="1"/>
          <p:nvPr>
            <p:ph idx="4" type="body"/>
          </p:nvPr>
        </p:nvSpPr>
        <p:spPr>
          <a:xfrm>
            <a:off x="1774150" y="1561925"/>
            <a:ext cx="2430600" cy="867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Lexend ExtraLight"/>
              <a:buChar char="●"/>
              <a:defRPr sz="1200">
                <a:latin typeface="Lexend ExtraLight"/>
                <a:ea typeface="Lexend ExtraLight"/>
                <a:cs typeface="Lexend ExtraLight"/>
                <a:sym typeface="Lexend ExtraLight"/>
              </a:defRPr>
            </a:lvl1pPr>
            <a:lvl2pPr indent="-304800" lvl="1" marL="914400">
              <a:spcBef>
                <a:spcPts val="0"/>
              </a:spcBef>
              <a:spcAft>
                <a:spcPts val="0"/>
              </a:spcAft>
              <a:buSzPts val="1200"/>
              <a:buFont typeface="Lexend ExtraLight"/>
              <a:buChar char="○"/>
              <a:defRPr sz="1200">
                <a:latin typeface="Lexend ExtraLight"/>
                <a:ea typeface="Lexend ExtraLight"/>
                <a:cs typeface="Lexend ExtraLight"/>
                <a:sym typeface="Lexend ExtraLight"/>
              </a:defRPr>
            </a:lvl2pPr>
            <a:lvl3pPr indent="-304800" lvl="2" marL="1371600">
              <a:spcBef>
                <a:spcPts val="0"/>
              </a:spcBef>
              <a:spcAft>
                <a:spcPts val="0"/>
              </a:spcAft>
              <a:buSzPts val="1200"/>
              <a:buFont typeface="Lexend ExtraLight"/>
              <a:buChar char="■"/>
              <a:defRPr sz="1200">
                <a:latin typeface="Lexend ExtraLight"/>
                <a:ea typeface="Lexend ExtraLight"/>
                <a:cs typeface="Lexend ExtraLight"/>
                <a:sym typeface="Lexend ExtraLight"/>
              </a:defRPr>
            </a:lvl3pPr>
            <a:lvl4pPr indent="-304800" lvl="3" marL="1828800">
              <a:spcBef>
                <a:spcPts val="0"/>
              </a:spcBef>
              <a:spcAft>
                <a:spcPts val="0"/>
              </a:spcAft>
              <a:buSzPts val="1200"/>
              <a:buFont typeface="Lexend ExtraLight"/>
              <a:buChar char="●"/>
              <a:defRPr sz="1200">
                <a:latin typeface="Lexend ExtraLight"/>
                <a:ea typeface="Lexend ExtraLight"/>
                <a:cs typeface="Lexend ExtraLight"/>
                <a:sym typeface="Lexend ExtraLight"/>
              </a:defRPr>
            </a:lvl4pPr>
            <a:lvl5pPr indent="-304800" lvl="4" marL="2286000">
              <a:spcBef>
                <a:spcPts val="0"/>
              </a:spcBef>
              <a:spcAft>
                <a:spcPts val="0"/>
              </a:spcAft>
              <a:buSzPts val="1200"/>
              <a:buFont typeface="Lexend ExtraLight"/>
              <a:buChar char="○"/>
              <a:defRPr>
                <a:latin typeface="Lexend ExtraLight"/>
                <a:ea typeface="Lexend ExtraLight"/>
                <a:cs typeface="Lexend ExtraLight"/>
                <a:sym typeface="Lexend ExtraLight"/>
              </a:defRPr>
            </a:lvl5pPr>
            <a:lvl6pPr indent="-304800" lvl="5" marL="2743200">
              <a:spcBef>
                <a:spcPts val="0"/>
              </a:spcBef>
              <a:spcAft>
                <a:spcPts val="0"/>
              </a:spcAft>
              <a:buSzPts val="1200"/>
              <a:buFont typeface="Lexend ExtraLight"/>
              <a:buChar char="■"/>
              <a:defRPr sz="1200">
                <a:latin typeface="Lexend ExtraLight"/>
                <a:ea typeface="Lexend ExtraLight"/>
                <a:cs typeface="Lexend ExtraLight"/>
                <a:sym typeface="Lexend ExtraLight"/>
              </a:defRPr>
            </a:lvl6pPr>
            <a:lvl7pPr indent="-304800" lvl="6" marL="3200400">
              <a:spcBef>
                <a:spcPts val="0"/>
              </a:spcBef>
              <a:spcAft>
                <a:spcPts val="0"/>
              </a:spcAft>
              <a:buSzPts val="1200"/>
              <a:buFont typeface="Lexend ExtraLight"/>
              <a:buChar char="●"/>
              <a:defRPr sz="1200">
                <a:latin typeface="Lexend ExtraLight"/>
                <a:ea typeface="Lexend ExtraLight"/>
                <a:cs typeface="Lexend ExtraLight"/>
                <a:sym typeface="Lexend ExtraLight"/>
              </a:defRPr>
            </a:lvl7pPr>
            <a:lvl8pPr indent="-304800" lvl="7" marL="3657600">
              <a:spcBef>
                <a:spcPts val="0"/>
              </a:spcBef>
              <a:spcAft>
                <a:spcPts val="0"/>
              </a:spcAft>
              <a:buSzPts val="1200"/>
              <a:buFont typeface="Lexend ExtraLight"/>
              <a:buChar char="○"/>
              <a:defRPr sz="1200">
                <a:latin typeface="Lexend ExtraLight"/>
                <a:ea typeface="Lexend ExtraLight"/>
                <a:cs typeface="Lexend ExtraLight"/>
                <a:sym typeface="Lexend ExtraLight"/>
              </a:defRPr>
            </a:lvl8pPr>
            <a:lvl9pPr indent="-304800" lvl="8" marL="4114800">
              <a:spcBef>
                <a:spcPts val="0"/>
              </a:spcBef>
              <a:spcAft>
                <a:spcPts val="0"/>
              </a:spcAft>
              <a:buSzPts val="1200"/>
              <a:buFont typeface="Lexend ExtraLight"/>
              <a:buChar char="■"/>
              <a:defRPr sz="1200">
                <a:latin typeface="Lexend ExtraLight"/>
                <a:ea typeface="Lexend ExtraLight"/>
                <a:cs typeface="Lexend ExtraLight"/>
                <a:sym typeface="Lexend ExtraLight"/>
              </a:defRPr>
            </a:lvl9pPr>
          </a:lstStyle>
          <a:p/>
        </p:txBody>
      </p:sp>
      <p:sp>
        <p:nvSpPr>
          <p:cNvPr id="205" name="Google Shape;205;p35"/>
          <p:cNvSpPr txBox="1"/>
          <p:nvPr>
            <p:ph idx="5" type="subTitle"/>
          </p:nvPr>
        </p:nvSpPr>
        <p:spPr>
          <a:xfrm>
            <a:off x="1774950" y="1364175"/>
            <a:ext cx="2430600" cy="268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None/>
              <a:defRPr>
                <a:latin typeface="Lexend"/>
                <a:ea typeface="Lexend"/>
                <a:cs typeface="Lexend"/>
                <a:sym typeface="Lexend"/>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206" name="Google Shape;206;p35"/>
          <p:cNvSpPr/>
          <p:nvPr>
            <p:ph idx="6" type="pic"/>
          </p:nvPr>
        </p:nvSpPr>
        <p:spPr>
          <a:xfrm>
            <a:off x="5120475" y="1479225"/>
            <a:ext cx="738900" cy="738900"/>
          </a:xfrm>
          <a:prstGeom prst="rect">
            <a:avLst/>
          </a:prstGeom>
          <a:noFill/>
          <a:ln>
            <a:noFill/>
          </a:ln>
        </p:spPr>
      </p:sp>
      <p:sp>
        <p:nvSpPr>
          <p:cNvPr id="207" name="Google Shape;207;p35"/>
          <p:cNvSpPr txBox="1"/>
          <p:nvPr>
            <p:ph idx="7" type="body"/>
          </p:nvPr>
        </p:nvSpPr>
        <p:spPr>
          <a:xfrm>
            <a:off x="6030925" y="1561925"/>
            <a:ext cx="2430600" cy="867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Lexend ExtraLight"/>
              <a:buChar char="●"/>
              <a:defRPr sz="1200">
                <a:latin typeface="Lexend ExtraLight"/>
                <a:ea typeface="Lexend ExtraLight"/>
                <a:cs typeface="Lexend ExtraLight"/>
                <a:sym typeface="Lexend ExtraLight"/>
              </a:defRPr>
            </a:lvl1pPr>
            <a:lvl2pPr indent="-304800" lvl="1" marL="914400">
              <a:spcBef>
                <a:spcPts val="0"/>
              </a:spcBef>
              <a:spcAft>
                <a:spcPts val="0"/>
              </a:spcAft>
              <a:buSzPts val="1200"/>
              <a:buFont typeface="Lexend ExtraLight"/>
              <a:buChar char="○"/>
              <a:defRPr sz="1200">
                <a:latin typeface="Lexend ExtraLight"/>
                <a:ea typeface="Lexend ExtraLight"/>
                <a:cs typeface="Lexend ExtraLight"/>
                <a:sym typeface="Lexend ExtraLight"/>
              </a:defRPr>
            </a:lvl2pPr>
            <a:lvl3pPr indent="-304800" lvl="2" marL="1371600">
              <a:spcBef>
                <a:spcPts val="0"/>
              </a:spcBef>
              <a:spcAft>
                <a:spcPts val="0"/>
              </a:spcAft>
              <a:buSzPts val="1200"/>
              <a:buFont typeface="Lexend ExtraLight"/>
              <a:buChar char="■"/>
              <a:defRPr sz="1200">
                <a:latin typeface="Lexend ExtraLight"/>
                <a:ea typeface="Lexend ExtraLight"/>
                <a:cs typeface="Lexend ExtraLight"/>
                <a:sym typeface="Lexend ExtraLight"/>
              </a:defRPr>
            </a:lvl3pPr>
            <a:lvl4pPr indent="-304800" lvl="3" marL="1828800">
              <a:spcBef>
                <a:spcPts val="0"/>
              </a:spcBef>
              <a:spcAft>
                <a:spcPts val="0"/>
              </a:spcAft>
              <a:buSzPts val="1200"/>
              <a:buFont typeface="Lexend ExtraLight"/>
              <a:buChar char="●"/>
              <a:defRPr sz="1200">
                <a:latin typeface="Lexend ExtraLight"/>
                <a:ea typeface="Lexend ExtraLight"/>
                <a:cs typeface="Lexend ExtraLight"/>
                <a:sym typeface="Lexend ExtraLight"/>
              </a:defRPr>
            </a:lvl4pPr>
            <a:lvl5pPr indent="-304800" lvl="4" marL="2286000">
              <a:spcBef>
                <a:spcPts val="0"/>
              </a:spcBef>
              <a:spcAft>
                <a:spcPts val="0"/>
              </a:spcAft>
              <a:buSzPts val="1200"/>
              <a:buFont typeface="Lexend ExtraLight"/>
              <a:buChar char="○"/>
              <a:defRPr>
                <a:latin typeface="Lexend ExtraLight"/>
                <a:ea typeface="Lexend ExtraLight"/>
                <a:cs typeface="Lexend ExtraLight"/>
                <a:sym typeface="Lexend ExtraLight"/>
              </a:defRPr>
            </a:lvl5pPr>
            <a:lvl6pPr indent="-304800" lvl="5" marL="2743200">
              <a:spcBef>
                <a:spcPts val="0"/>
              </a:spcBef>
              <a:spcAft>
                <a:spcPts val="0"/>
              </a:spcAft>
              <a:buSzPts val="1200"/>
              <a:buFont typeface="Lexend ExtraLight"/>
              <a:buChar char="■"/>
              <a:defRPr sz="1200">
                <a:latin typeface="Lexend ExtraLight"/>
                <a:ea typeface="Lexend ExtraLight"/>
                <a:cs typeface="Lexend ExtraLight"/>
                <a:sym typeface="Lexend ExtraLight"/>
              </a:defRPr>
            </a:lvl6pPr>
            <a:lvl7pPr indent="-304800" lvl="6" marL="3200400">
              <a:spcBef>
                <a:spcPts val="0"/>
              </a:spcBef>
              <a:spcAft>
                <a:spcPts val="0"/>
              </a:spcAft>
              <a:buSzPts val="1200"/>
              <a:buFont typeface="Lexend ExtraLight"/>
              <a:buChar char="●"/>
              <a:defRPr sz="1200">
                <a:latin typeface="Lexend ExtraLight"/>
                <a:ea typeface="Lexend ExtraLight"/>
                <a:cs typeface="Lexend ExtraLight"/>
                <a:sym typeface="Lexend ExtraLight"/>
              </a:defRPr>
            </a:lvl7pPr>
            <a:lvl8pPr indent="-304800" lvl="7" marL="3657600">
              <a:spcBef>
                <a:spcPts val="0"/>
              </a:spcBef>
              <a:spcAft>
                <a:spcPts val="0"/>
              </a:spcAft>
              <a:buSzPts val="1200"/>
              <a:buFont typeface="Lexend ExtraLight"/>
              <a:buChar char="○"/>
              <a:defRPr sz="1200">
                <a:latin typeface="Lexend ExtraLight"/>
                <a:ea typeface="Lexend ExtraLight"/>
                <a:cs typeface="Lexend ExtraLight"/>
                <a:sym typeface="Lexend ExtraLight"/>
              </a:defRPr>
            </a:lvl8pPr>
            <a:lvl9pPr indent="-304800" lvl="8" marL="4114800">
              <a:spcBef>
                <a:spcPts val="0"/>
              </a:spcBef>
              <a:spcAft>
                <a:spcPts val="0"/>
              </a:spcAft>
              <a:buSzPts val="1200"/>
              <a:buFont typeface="Lexend ExtraLight"/>
              <a:buChar char="■"/>
              <a:defRPr sz="1200">
                <a:latin typeface="Lexend ExtraLight"/>
                <a:ea typeface="Lexend ExtraLight"/>
                <a:cs typeface="Lexend ExtraLight"/>
                <a:sym typeface="Lexend ExtraLight"/>
              </a:defRPr>
            </a:lvl9pPr>
          </a:lstStyle>
          <a:p/>
        </p:txBody>
      </p:sp>
      <p:sp>
        <p:nvSpPr>
          <p:cNvPr id="208" name="Google Shape;208;p35"/>
          <p:cNvSpPr txBox="1"/>
          <p:nvPr>
            <p:ph idx="8" type="subTitle"/>
          </p:nvPr>
        </p:nvSpPr>
        <p:spPr>
          <a:xfrm>
            <a:off x="6031725" y="1364175"/>
            <a:ext cx="2430600" cy="268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None/>
              <a:defRPr>
                <a:latin typeface="Lexend"/>
                <a:ea typeface="Lexend"/>
                <a:cs typeface="Lexend"/>
                <a:sym typeface="Lexend"/>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209" name="Google Shape;209;p35"/>
          <p:cNvSpPr/>
          <p:nvPr>
            <p:ph idx="9" type="pic"/>
          </p:nvPr>
        </p:nvSpPr>
        <p:spPr>
          <a:xfrm>
            <a:off x="863700" y="3308611"/>
            <a:ext cx="738900" cy="738900"/>
          </a:xfrm>
          <a:prstGeom prst="rect">
            <a:avLst/>
          </a:prstGeom>
          <a:noFill/>
          <a:ln>
            <a:noFill/>
          </a:ln>
        </p:spPr>
      </p:sp>
      <p:sp>
        <p:nvSpPr>
          <p:cNvPr id="210" name="Google Shape;210;p35"/>
          <p:cNvSpPr txBox="1"/>
          <p:nvPr>
            <p:ph idx="13" type="body"/>
          </p:nvPr>
        </p:nvSpPr>
        <p:spPr>
          <a:xfrm>
            <a:off x="1774150" y="3391311"/>
            <a:ext cx="2430600" cy="867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Lexend ExtraLight"/>
              <a:buChar char="●"/>
              <a:defRPr sz="1200">
                <a:latin typeface="Lexend ExtraLight"/>
                <a:ea typeface="Lexend ExtraLight"/>
                <a:cs typeface="Lexend ExtraLight"/>
                <a:sym typeface="Lexend ExtraLight"/>
              </a:defRPr>
            </a:lvl1pPr>
            <a:lvl2pPr indent="-304800" lvl="1" marL="914400">
              <a:spcBef>
                <a:spcPts val="0"/>
              </a:spcBef>
              <a:spcAft>
                <a:spcPts val="0"/>
              </a:spcAft>
              <a:buSzPts val="1200"/>
              <a:buFont typeface="Lexend ExtraLight"/>
              <a:buChar char="○"/>
              <a:defRPr sz="1200">
                <a:latin typeface="Lexend ExtraLight"/>
                <a:ea typeface="Lexend ExtraLight"/>
                <a:cs typeface="Lexend ExtraLight"/>
                <a:sym typeface="Lexend ExtraLight"/>
              </a:defRPr>
            </a:lvl2pPr>
            <a:lvl3pPr indent="-304800" lvl="2" marL="1371600">
              <a:spcBef>
                <a:spcPts val="0"/>
              </a:spcBef>
              <a:spcAft>
                <a:spcPts val="0"/>
              </a:spcAft>
              <a:buSzPts val="1200"/>
              <a:buFont typeface="Lexend ExtraLight"/>
              <a:buChar char="■"/>
              <a:defRPr sz="1200">
                <a:latin typeface="Lexend ExtraLight"/>
                <a:ea typeface="Lexend ExtraLight"/>
                <a:cs typeface="Lexend ExtraLight"/>
                <a:sym typeface="Lexend ExtraLight"/>
              </a:defRPr>
            </a:lvl3pPr>
            <a:lvl4pPr indent="-304800" lvl="3" marL="1828800">
              <a:spcBef>
                <a:spcPts val="0"/>
              </a:spcBef>
              <a:spcAft>
                <a:spcPts val="0"/>
              </a:spcAft>
              <a:buSzPts val="1200"/>
              <a:buFont typeface="Lexend ExtraLight"/>
              <a:buChar char="●"/>
              <a:defRPr sz="1200">
                <a:latin typeface="Lexend ExtraLight"/>
                <a:ea typeface="Lexend ExtraLight"/>
                <a:cs typeface="Lexend ExtraLight"/>
                <a:sym typeface="Lexend ExtraLight"/>
              </a:defRPr>
            </a:lvl4pPr>
            <a:lvl5pPr indent="-304800" lvl="4" marL="2286000">
              <a:spcBef>
                <a:spcPts val="0"/>
              </a:spcBef>
              <a:spcAft>
                <a:spcPts val="0"/>
              </a:spcAft>
              <a:buSzPts val="1200"/>
              <a:buFont typeface="Lexend ExtraLight"/>
              <a:buChar char="○"/>
              <a:defRPr>
                <a:latin typeface="Lexend ExtraLight"/>
                <a:ea typeface="Lexend ExtraLight"/>
                <a:cs typeface="Lexend ExtraLight"/>
                <a:sym typeface="Lexend ExtraLight"/>
              </a:defRPr>
            </a:lvl5pPr>
            <a:lvl6pPr indent="-304800" lvl="5" marL="2743200">
              <a:spcBef>
                <a:spcPts val="0"/>
              </a:spcBef>
              <a:spcAft>
                <a:spcPts val="0"/>
              </a:spcAft>
              <a:buSzPts val="1200"/>
              <a:buFont typeface="Lexend ExtraLight"/>
              <a:buChar char="■"/>
              <a:defRPr sz="1200">
                <a:latin typeface="Lexend ExtraLight"/>
                <a:ea typeface="Lexend ExtraLight"/>
                <a:cs typeface="Lexend ExtraLight"/>
                <a:sym typeface="Lexend ExtraLight"/>
              </a:defRPr>
            </a:lvl6pPr>
            <a:lvl7pPr indent="-304800" lvl="6" marL="3200400">
              <a:spcBef>
                <a:spcPts val="0"/>
              </a:spcBef>
              <a:spcAft>
                <a:spcPts val="0"/>
              </a:spcAft>
              <a:buSzPts val="1200"/>
              <a:buFont typeface="Lexend ExtraLight"/>
              <a:buChar char="●"/>
              <a:defRPr sz="1200">
                <a:latin typeface="Lexend ExtraLight"/>
                <a:ea typeface="Lexend ExtraLight"/>
                <a:cs typeface="Lexend ExtraLight"/>
                <a:sym typeface="Lexend ExtraLight"/>
              </a:defRPr>
            </a:lvl7pPr>
            <a:lvl8pPr indent="-304800" lvl="7" marL="3657600">
              <a:spcBef>
                <a:spcPts val="0"/>
              </a:spcBef>
              <a:spcAft>
                <a:spcPts val="0"/>
              </a:spcAft>
              <a:buSzPts val="1200"/>
              <a:buFont typeface="Lexend ExtraLight"/>
              <a:buChar char="○"/>
              <a:defRPr sz="1200">
                <a:latin typeface="Lexend ExtraLight"/>
                <a:ea typeface="Lexend ExtraLight"/>
                <a:cs typeface="Lexend ExtraLight"/>
                <a:sym typeface="Lexend ExtraLight"/>
              </a:defRPr>
            </a:lvl8pPr>
            <a:lvl9pPr indent="-304800" lvl="8" marL="4114800">
              <a:spcBef>
                <a:spcPts val="0"/>
              </a:spcBef>
              <a:spcAft>
                <a:spcPts val="0"/>
              </a:spcAft>
              <a:buSzPts val="1200"/>
              <a:buFont typeface="Lexend ExtraLight"/>
              <a:buChar char="■"/>
              <a:defRPr sz="1200">
                <a:latin typeface="Lexend ExtraLight"/>
                <a:ea typeface="Lexend ExtraLight"/>
                <a:cs typeface="Lexend ExtraLight"/>
                <a:sym typeface="Lexend ExtraLight"/>
              </a:defRPr>
            </a:lvl9pPr>
          </a:lstStyle>
          <a:p/>
        </p:txBody>
      </p:sp>
      <p:sp>
        <p:nvSpPr>
          <p:cNvPr id="211" name="Google Shape;211;p35"/>
          <p:cNvSpPr txBox="1"/>
          <p:nvPr>
            <p:ph idx="14" type="subTitle"/>
          </p:nvPr>
        </p:nvSpPr>
        <p:spPr>
          <a:xfrm>
            <a:off x="1774950" y="3193561"/>
            <a:ext cx="2430600" cy="268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None/>
              <a:defRPr>
                <a:latin typeface="Lexend"/>
                <a:ea typeface="Lexend"/>
                <a:cs typeface="Lexend"/>
                <a:sym typeface="Lexend"/>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212" name="Google Shape;212;p35"/>
          <p:cNvSpPr/>
          <p:nvPr>
            <p:ph idx="15" type="pic"/>
          </p:nvPr>
        </p:nvSpPr>
        <p:spPr>
          <a:xfrm>
            <a:off x="5120475" y="3308611"/>
            <a:ext cx="738900" cy="738900"/>
          </a:xfrm>
          <a:prstGeom prst="rect">
            <a:avLst/>
          </a:prstGeom>
          <a:noFill/>
          <a:ln>
            <a:noFill/>
          </a:ln>
        </p:spPr>
      </p:sp>
      <p:sp>
        <p:nvSpPr>
          <p:cNvPr id="213" name="Google Shape;213;p35"/>
          <p:cNvSpPr txBox="1"/>
          <p:nvPr>
            <p:ph idx="16" type="body"/>
          </p:nvPr>
        </p:nvSpPr>
        <p:spPr>
          <a:xfrm>
            <a:off x="6030925" y="3391311"/>
            <a:ext cx="2430600" cy="867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Lexend ExtraLight"/>
              <a:buChar char="●"/>
              <a:defRPr sz="1200">
                <a:latin typeface="Lexend ExtraLight"/>
                <a:ea typeface="Lexend ExtraLight"/>
                <a:cs typeface="Lexend ExtraLight"/>
                <a:sym typeface="Lexend ExtraLight"/>
              </a:defRPr>
            </a:lvl1pPr>
            <a:lvl2pPr indent="-304800" lvl="1" marL="914400">
              <a:spcBef>
                <a:spcPts val="0"/>
              </a:spcBef>
              <a:spcAft>
                <a:spcPts val="0"/>
              </a:spcAft>
              <a:buSzPts val="1200"/>
              <a:buFont typeface="Lexend ExtraLight"/>
              <a:buChar char="○"/>
              <a:defRPr sz="1200">
                <a:latin typeface="Lexend ExtraLight"/>
                <a:ea typeface="Lexend ExtraLight"/>
                <a:cs typeface="Lexend ExtraLight"/>
                <a:sym typeface="Lexend ExtraLight"/>
              </a:defRPr>
            </a:lvl2pPr>
            <a:lvl3pPr indent="-304800" lvl="2" marL="1371600">
              <a:spcBef>
                <a:spcPts val="0"/>
              </a:spcBef>
              <a:spcAft>
                <a:spcPts val="0"/>
              </a:spcAft>
              <a:buSzPts val="1200"/>
              <a:buFont typeface="Lexend ExtraLight"/>
              <a:buChar char="■"/>
              <a:defRPr sz="1200">
                <a:latin typeface="Lexend ExtraLight"/>
                <a:ea typeface="Lexend ExtraLight"/>
                <a:cs typeface="Lexend ExtraLight"/>
                <a:sym typeface="Lexend ExtraLight"/>
              </a:defRPr>
            </a:lvl3pPr>
            <a:lvl4pPr indent="-304800" lvl="3" marL="1828800">
              <a:spcBef>
                <a:spcPts val="0"/>
              </a:spcBef>
              <a:spcAft>
                <a:spcPts val="0"/>
              </a:spcAft>
              <a:buSzPts val="1200"/>
              <a:buFont typeface="Lexend ExtraLight"/>
              <a:buChar char="●"/>
              <a:defRPr sz="1200">
                <a:latin typeface="Lexend ExtraLight"/>
                <a:ea typeface="Lexend ExtraLight"/>
                <a:cs typeface="Lexend ExtraLight"/>
                <a:sym typeface="Lexend ExtraLight"/>
              </a:defRPr>
            </a:lvl4pPr>
            <a:lvl5pPr indent="-304800" lvl="4" marL="2286000">
              <a:spcBef>
                <a:spcPts val="0"/>
              </a:spcBef>
              <a:spcAft>
                <a:spcPts val="0"/>
              </a:spcAft>
              <a:buSzPts val="1200"/>
              <a:buFont typeface="Lexend ExtraLight"/>
              <a:buChar char="○"/>
              <a:defRPr>
                <a:latin typeface="Lexend ExtraLight"/>
                <a:ea typeface="Lexend ExtraLight"/>
                <a:cs typeface="Lexend ExtraLight"/>
                <a:sym typeface="Lexend ExtraLight"/>
              </a:defRPr>
            </a:lvl5pPr>
            <a:lvl6pPr indent="-304800" lvl="5" marL="2743200">
              <a:spcBef>
                <a:spcPts val="0"/>
              </a:spcBef>
              <a:spcAft>
                <a:spcPts val="0"/>
              </a:spcAft>
              <a:buSzPts val="1200"/>
              <a:buFont typeface="Lexend ExtraLight"/>
              <a:buChar char="■"/>
              <a:defRPr sz="1200">
                <a:latin typeface="Lexend ExtraLight"/>
                <a:ea typeface="Lexend ExtraLight"/>
                <a:cs typeface="Lexend ExtraLight"/>
                <a:sym typeface="Lexend ExtraLight"/>
              </a:defRPr>
            </a:lvl6pPr>
            <a:lvl7pPr indent="-304800" lvl="6" marL="3200400">
              <a:spcBef>
                <a:spcPts val="0"/>
              </a:spcBef>
              <a:spcAft>
                <a:spcPts val="0"/>
              </a:spcAft>
              <a:buSzPts val="1200"/>
              <a:buFont typeface="Lexend ExtraLight"/>
              <a:buChar char="●"/>
              <a:defRPr sz="1200">
                <a:latin typeface="Lexend ExtraLight"/>
                <a:ea typeface="Lexend ExtraLight"/>
                <a:cs typeface="Lexend ExtraLight"/>
                <a:sym typeface="Lexend ExtraLight"/>
              </a:defRPr>
            </a:lvl7pPr>
            <a:lvl8pPr indent="-304800" lvl="7" marL="3657600">
              <a:spcBef>
                <a:spcPts val="0"/>
              </a:spcBef>
              <a:spcAft>
                <a:spcPts val="0"/>
              </a:spcAft>
              <a:buSzPts val="1200"/>
              <a:buFont typeface="Lexend ExtraLight"/>
              <a:buChar char="○"/>
              <a:defRPr sz="1200">
                <a:latin typeface="Lexend ExtraLight"/>
                <a:ea typeface="Lexend ExtraLight"/>
                <a:cs typeface="Lexend ExtraLight"/>
                <a:sym typeface="Lexend ExtraLight"/>
              </a:defRPr>
            </a:lvl8pPr>
            <a:lvl9pPr indent="-304800" lvl="8" marL="4114800">
              <a:spcBef>
                <a:spcPts val="0"/>
              </a:spcBef>
              <a:spcAft>
                <a:spcPts val="0"/>
              </a:spcAft>
              <a:buSzPts val="1200"/>
              <a:buFont typeface="Lexend ExtraLight"/>
              <a:buChar char="■"/>
              <a:defRPr sz="1200">
                <a:latin typeface="Lexend ExtraLight"/>
                <a:ea typeface="Lexend ExtraLight"/>
                <a:cs typeface="Lexend ExtraLight"/>
                <a:sym typeface="Lexend ExtraLight"/>
              </a:defRPr>
            </a:lvl9pPr>
          </a:lstStyle>
          <a:p/>
        </p:txBody>
      </p:sp>
      <p:sp>
        <p:nvSpPr>
          <p:cNvPr id="214" name="Google Shape;214;p35"/>
          <p:cNvSpPr txBox="1"/>
          <p:nvPr>
            <p:ph idx="17" type="subTitle"/>
          </p:nvPr>
        </p:nvSpPr>
        <p:spPr>
          <a:xfrm>
            <a:off x="6031725" y="3193561"/>
            <a:ext cx="2430600" cy="268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None/>
              <a:defRPr>
                <a:latin typeface="Lexend"/>
                <a:ea typeface="Lexend"/>
                <a:cs typeface="Lexend"/>
                <a:sym typeface="Lexend"/>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V1">
  <p:cSld name="CUSTOM_8">
    <p:bg>
      <p:bgPr>
        <a:solidFill>
          <a:schemeClr val="accent3"/>
        </a:solidFill>
      </p:bgPr>
    </p:bg>
    <p:spTree>
      <p:nvGrpSpPr>
        <p:cNvPr id="215" name="Shape 215"/>
        <p:cNvGrpSpPr/>
        <p:nvPr/>
      </p:nvGrpSpPr>
      <p:grpSpPr>
        <a:xfrm>
          <a:off x="0" y="0"/>
          <a:ext cx="0" cy="0"/>
          <a:chOff x="0" y="0"/>
          <a:chExt cx="0" cy="0"/>
        </a:xfrm>
      </p:grpSpPr>
      <p:sp>
        <p:nvSpPr>
          <p:cNvPr id="216" name="Google Shape;216;p36"/>
          <p:cNvSpPr txBox="1"/>
          <p:nvPr>
            <p:ph type="title"/>
          </p:nvPr>
        </p:nvSpPr>
        <p:spPr>
          <a:xfrm>
            <a:off x="640336" y="3853289"/>
            <a:ext cx="5339700" cy="86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4800"/>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7" name="Google Shape;217;p36"/>
          <p:cNvSpPr/>
          <p:nvPr>
            <p:ph idx="2" type="pic"/>
          </p:nvPr>
        </p:nvSpPr>
        <p:spPr>
          <a:xfrm>
            <a:off x="1224650" y="2088671"/>
            <a:ext cx="413400" cy="413400"/>
          </a:xfrm>
          <a:prstGeom prst="rect">
            <a:avLst/>
          </a:prstGeom>
          <a:noFill/>
          <a:ln>
            <a:noFill/>
          </a:ln>
        </p:spPr>
      </p:sp>
      <p:sp>
        <p:nvSpPr>
          <p:cNvPr id="218" name="Google Shape;218;p36"/>
          <p:cNvSpPr/>
          <p:nvPr>
            <p:ph idx="3" type="pic"/>
          </p:nvPr>
        </p:nvSpPr>
        <p:spPr>
          <a:xfrm>
            <a:off x="3105050" y="2088671"/>
            <a:ext cx="413400" cy="413400"/>
          </a:xfrm>
          <a:prstGeom prst="rect">
            <a:avLst/>
          </a:prstGeom>
          <a:noFill/>
          <a:ln>
            <a:noFill/>
          </a:ln>
        </p:spPr>
      </p:sp>
      <p:sp>
        <p:nvSpPr>
          <p:cNvPr id="219" name="Google Shape;219;p36"/>
          <p:cNvSpPr/>
          <p:nvPr>
            <p:ph idx="4" type="pic"/>
          </p:nvPr>
        </p:nvSpPr>
        <p:spPr>
          <a:xfrm>
            <a:off x="4998488" y="2088671"/>
            <a:ext cx="413400" cy="413400"/>
          </a:xfrm>
          <a:prstGeom prst="rect">
            <a:avLst/>
          </a:prstGeom>
          <a:noFill/>
          <a:ln>
            <a:noFill/>
          </a:ln>
        </p:spPr>
      </p:sp>
      <p:sp>
        <p:nvSpPr>
          <p:cNvPr id="220" name="Google Shape;220;p36"/>
          <p:cNvSpPr/>
          <p:nvPr>
            <p:ph idx="5" type="pic"/>
          </p:nvPr>
        </p:nvSpPr>
        <p:spPr>
          <a:xfrm>
            <a:off x="6891938" y="2088671"/>
            <a:ext cx="413400" cy="413400"/>
          </a:xfrm>
          <a:prstGeom prst="rect">
            <a:avLst/>
          </a:prstGeom>
          <a:noFill/>
          <a:ln>
            <a:noFill/>
          </a:ln>
        </p:spPr>
      </p:sp>
      <p:sp>
        <p:nvSpPr>
          <p:cNvPr id="221" name="Google Shape;221;p36"/>
          <p:cNvSpPr txBox="1"/>
          <p:nvPr>
            <p:ph idx="1" type="body"/>
          </p:nvPr>
        </p:nvSpPr>
        <p:spPr>
          <a:xfrm>
            <a:off x="700775" y="4573925"/>
            <a:ext cx="5306400" cy="203400"/>
          </a:xfrm>
          <a:prstGeom prst="rect">
            <a:avLst/>
          </a:prstGeom>
        </p:spPr>
        <p:txBody>
          <a:bodyPr anchorCtr="0" anchor="t" bIns="91425" lIns="91425" spcFirstLastPara="1" rIns="91425" wrap="square" tIns="91425">
            <a:spAutoFit/>
          </a:bodyPr>
          <a:lstStyle>
            <a:lvl1pPr indent="-266700" lvl="0" marL="457200">
              <a:spcBef>
                <a:spcPts val="0"/>
              </a:spcBef>
              <a:spcAft>
                <a:spcPts val="0"/>
              </a:spcAft>
              <a:buSzPts val="600"/>
              <a:buFont typeface="Lexend SemiBold"/>
              <a:buChar char="●"/>
              <a:defRPr sz="600">
                <a:latin typeface="Lexend SemiBold"/>
                <a:ea typeface="Lexend SemiBold"/>
                <a:cs typeface="Lexend SemiBold"/>
                <a:sym typeface="Lexend SemiBold"/>
              </a:defRPr>
            </a:lvl1pPr>
            <a:lvl2pPr indent="-266700" lvl="1" marL="914400">
              <a:spcBef>
                <a:spcPts val="0"/>
              </a:spcBef>
              <a:spcAft>
                <a:spcPts val="0"/>
              </a:spcAft>
              <a:buSzPts val="600"/>
              <a:buFont typeface="Lexend SemiBold"/>
              <a:buChar char="○"/>
              <a:defRPr sz="600">
                <a:latin typeface="Lexend SemiBold"/>
                <a:ea typeface="Lexend SemiBold"/>
                <a:cs typeface="Lexend SemiBold"/>
                <a:sym typeface="Lexend SemiBold"/>
              </a:defRPr>
            </a:lvl2pPr>
            <a:lvl3pPr indent="-266700" lvl="2" marL="1371600">
              <a:spcBef>
                <a:spcPts val="0"/>
              </a:spcBef>
              <a:spcAft>
                <a:spcPts val="0"/>
              </a:spcAft>
              <a:buSzPts val="600"/>
              <a:buFont typeface="Lexend SemiBold"/>
              <a:buChar char="■"/>
              <a:defRPr sz="600">
                <a:latin typeface="Lexend SemiBold"/>
                <a:ea typeface="Lexend SemiBold"/>
                <a:cs typeface="Lexend SemiBold"/>
                <a:sym typeface="Lexend SemiBold"/>
              </a:defRPr>
            </a:lvl3pPr>
            <a:lvl4pPr indent="-266700" lvl="3" marL="1828800">
              <a:spcBef>
                <a:spcPts val="0"/>
              </a:spcBef>
              <a:spcAft>
                <a:spcPts val="0"/>
              </a:spcAft>
              <a:buSzPts val="600"/>
              <a:buFont typeface="Lexend SemiBold"/>
              <a:buChar char="●"/>
              <a:defRPr sz="600">
                <a:latin typeface="Lexend SemiBold"/>
                <a:ea typeface="Lexend SemiBold"/>
                <a:cs typeface="Lexend SemiBold"/>
                <a:sym typeface="Lexend SemiBold"/>
              </a:defRPr>
            </a:lvl4pPr>
            <a:lvl5pPr indent="-266700" lvl="4" marL="2286000">
              <a:spcBef>
                <a:spcPts val="0"/>
              </a:spcBef>
              <a:spcAft>
                <a:spcPts val="0"/>
              </a:spcAft>
              <a:buSzPts val="600"/>
              <a:buFont typeface="Lexend SemiBold"/>
              <a:buChar char="○"/>
              <a:defRPr sz="600">
                <a:latin typeface="Lexend SemiBold"/>
                <a:ea typeface="Lexend SemiBold"/>
                <a:cs typeface="Lexend SemiBold"/>
                <a:sym typeface="Lexend SemiBold"/>
              </a:defRPr>
            </a:lvl5pPr>
            <a:lvl6pPr indent="-266700" lvl="5" marL="2743200">
              <a:spcBef>
                <a:spcPts val="0"/>
              </a:spcBef>
              <a:spcAft>
                <a:spcPts val="0"/>
              </a:spcAft>
              <a:buSzPts val="600"/>
              <a:buFont typeface="Lexend SemiBold"/>
              <a:buChar char="■"/>
              <a:defRPr sz="600">
                <a:latin typeface="Lexend SemiBold"/>
                <a:ea typeface="Lexend SemiBold"/>
                <a:cs typeface="Lexend SemiBold"/>
                <a:sym typeface="Lexend SemiBold"/>
              </a:defRPr>
            </a:lvl6pPr>
            <a:lvl7pPr indent="-266700" lvl="6" marL="3200400">
              <a:spcBef>
                <a:spcPts val="0"/>
              </a:spcBef>
              <a:spcAft>
                <a:spcPts val="0"/>
              </a:spcAft>
              <a:buSzPts val="600"/>
              <a:buFont typeface="Lexend SemiBold"/>
              <a:buChar char="●"/>
              <a:defRPr sz="600">
                <a:latin typeface="Lexend SemiBold"/>
                <a:ea typeface="Lexend SemiBold"/>
                <a:cs typeface="Lexend SemiBold"/>
                <a:sym typeface="Lexend SemiBold"/>
              </a:defRPr>
            </a:lvl7pPr>
            <a:lvl8pPr indent="-266700" lvl="7" marL="3657600">
              <a:spcBef>
                <a:spcPts val="0"/>
              </a:spcBef>
              <a:spcAft>
                <a:spcPts val="0"/>
              </a:spcAft>
              <a:buSzPts val="600"/>
              <a:buFont typeface="Lexend SemiBold"/>
              <a:buChar char="○"/>
              <a:defRPr sz="600">
                <a:latin typeface="Lexend SemiBold"/>
                <a:ea typeface="Lexend SemiBold"/>
                <a:cs typeface="Lexend SemiBold"/>
                <a:sym typeface="Lexend SemiBold"/>
              </a:defRPr>
            </a:lvl8pPr>
            <a:lvl9pPr indent="-266700" lvl="8" marL="4114800">
              <a:spcBef>
                <a:spcPts val="0"/>
              </a:spcBef>
              <a:spcAft>
                <a:spcPts val="0"/>
              </a:spcAft>
              <a:buSzPts val="600"/>
              <a:buFont typeface="Lexend SemiBold"/>
              <a:buChar char="■"/>
              <a:defRPr sz="600">
                <a:latin typeface="Lexend SemiBold"/>
                <a:ea typeface="Lexend SemiBold"/>
                <a:cs typeface="Lexend SemiBold"/>
                <a:sym typeface="Lexend SemiBold"/>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V2">
  <p:cSld name="CUSTOM_9">
    <p:spTree>
      <p:nvGrpSpPr>
        <p:cNvPr id="222" name="Shape 222"/>
        <p:cNvGrpSpPr/>
        <p:nvPr/>
      </p:nvGrpSpPr>
      <p:grpSpPr>
        <a:xfrm>
          <a:off x="0" y="0"/>
          <a:ext cx="0" cy="0"/>
          <a:chOff x="0" y="0"/>
          <a:chExt cx="0" cy="0"/>
        </a:xfrm>
      </p:grpSpPr>
      <p:sp>
        <p:nvSpPr>
          <p:cNvPr id="223" name="Google Shape;223;p37"/>
          <p:cNvSpPr txBox="1"/>
          <p:nvPr>
            <p:ph type="title"/>
          </p:nvPr>
        </p:nvSpPr>
        <p:spPr>
          <a:xfrm>
            <a:off x="640336" y="3853289"/>
            <a:ext cx="5339700" cy="86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4800"/>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4" name="Google Shape;224;p37"/>
          <p:cNvSpPr txBox="1"/>
          <p:nvPr>
            <p:ph idx="1" type="body"/>
          </p:nvPr>
        </p:nvSpPr>
        <p:spPr>
          <a:xfrm>
            <a:off x="700775" y="4573925"/>
            <a:ext cx="5306400" cy="203400"/>
          </a:xfrm>
          <a:prstGeom prst="rect">
            <a:avLst/>
          </a:prstGeom>
        </p:spPr>
        <p:txBody>
          <a:bodyPr anchorCtr="0" anchor="t" bIns="91425" lIns="91425" spcFirstLastPara="1" rIns="91425" wrap="square" tIns="91425">
            <a:spAutoFit/>
          </a:bodyPr>
          <a:lstStyle>
            <a:lvl1pPr indent="-266700" lvl="0" marL="457200">
              <a:spcBef>
                <a:spcPts val="0"/>
              </a:spcBef>
              <a:spcAft>
                <a:spcPts val="0"/>
              </a:spcAft>
              <a:buSzPts val="600"/>
              <a:buFont typeface="Lexend SemiBold"/>
              <a:buChar char="●"/>
              <a:defRPr sz="600">
                <a:latin typeface="Lexend SemiBold"/>
                <a:ea typeface="Lexend SemiBold"/>
                <a:cs typeface="Lexend SemiBold"/>
                <a:sym typeface="Lexend SemiBold"/>
              </a:defRPr>
            </a:lvl1pPr>
            <a:lvl2pPr indent="-266700" lvl="1" marL="914400">
              <a:spcBef>
                <a:spcPts val="0"/>
              </a:spcBef>
              <a:spcAft>
                <a:spcPts val="0"/>
              </a:spcAft>
              <a:buSzPts val="600"/>
              <a:buFont typeface="Lexend SemiBold"/>
              <a:buChar char="○"/>
              <a:defRPr sz="600">
                <a:latin typeface="Lexend SemiBold"/>
                <a:ea typeface="Lexend SemiBold"/>
                <a:cs typeface="Lexend SemiBold"/>
                <a:sym typeface="Lexend SemiBold"/>
              </a:defRPr>
            </a:lvl2pPr>
            <a:lvl3pPr indent="-266700" lvl="2" marL="1371600">
              <a:spcBef>
                <a:spcPts val="0"/>
              </a:spcBef>
              <a:spcAft>
                <a:spcPts val="0"/>
              </a:spcAft>
              <a:buSzPts val="600"/>
              <a:buFont typeface="Lexend SemiBold"/>
              <a:buChar char="■"/>
              <a:defRPr sz="600">
                <a:latin typeface="Lexend SemiBold"/>
                <a:ea typeface="Lexend SemiBold"/>
                <a:cs typeface="Lexend SemiBold"/>
                <a:sym typeface="Lexend SemiBold"/>
              </a:defRPr>
            </a:lvl3pPr>
            <a:lvl4pPr indent="-266700" lvl="3" marL="1828800">
              <a:spcBef>
                <a:spcPts val="0"/>
              </a:spcBef>
              <a:spcAft>
                <a:spcPts val="0"/>
              </a:spcAft>
              <a:buSzPts val="600"/>
              <a:buFont typeface="Lexend SemiBold"/>
              <a:buChar char="●"/>
              <a:defRPr sz="600">
                <a:latin typeface="Lexend SemiBold"/>
                <a:ea typeface="Lexend SemiBold"/>
                <a:cs typeface="Lexend SemiBold"/>
                <a:sym typeface="Lexend SemiBold"/>
              </a:defRPr>
            </a:lvl4pPr>
            <a:lvl5pPr indent="-266700" lvl="4" marL="2286000">
              <a:spcBef>
                <a:spcPts val="0"/>
              </a:spcBef>
              <a:spcAft>
                <a:spcPts val="0"/>
              </a:spcAft>
              <a:buSzPts val="600"/>
              <a:buFont typeface="Lexend SemiBold"/>
              <a:buChar char="○"/>
              <a:defRPr sz="600">
                <a:latin typeface="Lexend SemiBold"/>
                <a:ea typeface="Lexend SemiBold"/>
                <a:cs typeface="Lexend SemiBold"/>
                <a:sym typeface="Lexend SemiBold"/>
              </a:defRPr>
            </a:lvl5pPr>
            <a:lvl6pPr indent="-266700" lvl="5" marL="2743200">
              <a:spcBef>
                <a:spcPts val="0"/>
              </a:spcBef>
              <a:spcAft>
                <a:spcPts val="0"/>
              </a:spcAft>
              <a:buSzPts val="600"/>
              <a:buFont typeface="Lexend SemiBold"/>
              <a:buChar char="■"/>
              <a:defRPr sz="600">
                <a:latin typeface="Lexend SemiBold"/>
                <a:ea typeface="Lexend SemiBold"/>
                <a:cs typeface="Lexend SemiBold"/>
                <a:sym typeface="Lexend SemiBold"/>
              </a:defRPr>
            </a:lvl6pPr>
            <a:lvl7pPr indent="-266700" lvl="6" marL="3200400">
              <a:spcBef>
                <a:spcPts val="0"/>
              </a:spcBef>
              <a:spcAft>
                <a:spcPts val="0"/>
              </a:spcAft>
              <a:buSzPts val="600"/>
              <a:buFont typeface="Lexend SemiBold"/>
              <a:buChar char="●"/>
              <a:defRPr sz="600">
                <a:latin typeface="Lexend SemiBold"/>
                <a:ea typeface="Lexend SemiBold"/>
                <a:cs typeface="Lexend SemiBold"/>
                <a:sym typeface="Lexend SemiBold"/>
              </a:defRPr>
            </a:lvl7pPr>
            <a:lvl8pPr indent="-266700" lvl="7" marL="3657600">
              <a:spcBef>
                <a:spcPts val="0"/>
              </a:spcBef>
              <a:spcAft>
                <a:spcPts val="0"/>
              </a:spcAft>
              <a:buSzPts val="600"/>
              <a:buFont typeface="Lexend SemiBold"/>
              <a:buChar char="○"/>
              <a:defRPr sz="600">
                <a:latin typeface="Lexend SemiBold"/>
                <a:ea typeface="Lexend SemiBold"/>
                <a:cs typeface="Lexend SemiBold"/>
                <a:sym typeface="Lexend SemiBold"/>
              </a:defRPr>
            </a:lvl8pPr>
            <a:lvl9pPr indent="-266700" lvl="8" marL="4114800">
              <a:spcBef>
                <a:spcPts val="0"/>
              </a:spcBef>
              <a:spcAft>
                <a:spcPts val="0"/>
              </a:spcAft>
              <a:buSzPts val="600"/>
              <a:buFont typeface="Lexend SemiBold"/>
              <a:buChar char="■"/>
              <a:defRPr sz="600">
                <a:latin typeface="Lexend SemiBold"/>
                <a:ea typeface="Lexend SemiBold"/>
                <a:cs typeface="Lexend SemiBold"/>
                <a:sym typeface="Lexend SemiBold"/>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arterly Calendar">
  <p:cSld name="CUSTOM_10">
    <p:bg>
      <p:bgPr>
        <a:solidFill>
          <a:schemeClr val="lt1"/>
        </a:solidFill>
      </p:bgPr>
    </p:bg>
    <p:spTree>
      <p:nvGrpSpPr>
        <p:cNvPr id="225" name="Shape 225"/>
        <p:cNvGrpSpPr/>
        <p:nvPr/>
      </p:nvGrpSpPr>
      <p:grpSpPr>
        <a:xfrm>
          <a:off x="0" y="0"/>
          <a:ext cx="0" cy="0"/>
          <a:chOff x="0" y="0"/>
          <a:chExt cx="0" cy="0"/>
        </a:xfrm>
      </p:grpSpPr>
      <p:sp>
        <p:nvSpPr>
          <p:cNvPr id="226" name="Google Shape;226;p38"/>
          <p:cNvSpPr/>
          <p:nvPr/>
        </p:nvSpPr>
        <p:spPr>
          <a:xfrm>
            <a:off x="4700100" y="0"/>
            <a:ext cx="44439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8"/>
          <p:cNvSpPr txBox="1"/>
          <p:nvPr>
            <p:ph idx="1" type="body"/>
          </p:nvPr>
        </p:nvSpPr>
        <p:spPr>
          <a:xfrm>
            <a:off x="687900" y="292725"/>
            <a:ext cx="3233100" cy="203400"/>
          </a:xfrm>
          <a:prstGeom prst="rect">
            <a:avLst/>
          </a:prstGeom>
        </p:spPr>
        <p:txBody>
          <a:bodyPr anchorCtr="0" anchor="t" bIns="91425" lIns="91425" spcFirstLastPara="1" rIns="91425" wrap="square" tIns="91425">
            <a:spAutoFit/>
          </a:bodyPr>
          <a:lstStyle>
            <a:lvl1pPr indent="-266700" lvl="0" marL="457200">
              <a:spcBef>
                <a:spcPts val="0"/>
              </a:spcBef>
              <a:spcAft>
                <a:spcPts val="0"/>
              </a:spcAft>
              <a:buClr>
                <a:schemeClr val="dk2"/>
              </a:buClr>
              <a:buSzPts val="600"/>
              <a:buFont typeface="Lexend SemiBold"/>
              <a:buChar char="●"/>
              <a:defRPr sz="600">
                <a:solidFill>
                  <a:schemeClr val="dk2"/>
                </a:solidFill>
                <a:latin typeface="Lexend SemiBold"/>
                <a:ea typeface="Lexend SemiBold"/>
                <a:cs typeface="Lexend SemiBold"/>
                <a:sym typeface="Lexend SemiBold"/>
              </a:defRPr>
            </a:lvl1pPr>
            <a:lvl2pPr indent="-266700" lvl="1" marL="914400">
              <a:spcBef>
                <a:spcPts val="0"/>
              </a:spcBef>
              <a:spcAft>
                <a:spcPts val="0"/>
              </a:spcAft>
              <a:buClr>
                <a:schemeClr val="dk2"/>
              </a:buClr>
              <a:buSzPts val="600"/>
              <a:buFont typeface="Lexend SemiBold"/>
              <a:buChar char="○"/>
              <a:defRPr sz="600">
                <a:solidFill>
                  <a:schemeClr val="dk2"/>
                </a:solidFill>
                <a:latin typeface="Lexend SemiBold"/>
                <a:ea typeface="Lexend SemiBold"/>
                <a:cs typeface="Lexend SemiBold"/>
                <a:sym typeface="Lexend SemiBold"/>
              </a:defRPr>
            </a:lvl2pPr>
            <a:lvl3pPr indent="-266700" lvl="2" marL="1371600">
              <a:spcBef>
                <a:spcPts val="0"/>
              </a:spcBef>
              <a:spcAft>
                <a:spcPts val="0"/>
              </a:spcAft>
              <a:buClr>
                <a:schemeClr val="dk2"/>
              </a:buClr>
              <a:buSzPts val="600"/>
              <a:buFont typeface="Lexend SemiBold"/>
              <a:buChar char="■"/>
              <a:defRPr sz="600">
                <a:solidFill>
                  <a:schemeClr val="dk2"/>
                </a:solidFill>
                <a:latin typeface="Lexend SemiBold"/>
                <a:ea typeface="Lexend SemiBold"/>
                <a:cs typeface="Lexend SemiBold"/>
                <a:sym typeface="Lexend SemiBold"/>
              </a:defRPr>
            </a:lvl3pPr>
            <a:lvl4pPr indent="-266700" lvl="3" marL="1828800">
              <a:spcBef>
                <a:spcPts val="0"/>
              </a:spcBef>
              <a:spcAft>
                <a:spcPts val="0"/>
              </a:spcAft>
              <a:buClr>
                <a:schemeClr val="dk2"/>
              </a:buClr>
              <a:buSzPts val="600"/>
              <a:buFont typeface="Lexend SemiBold"/>
              <a:buChar char="●"/>
              <a:defRPr sz="600">
                <a:solidFill>
                  <a:schemeClr val="dk2"/>
                </a:solidFill>
                <a:latin typeface="Lexend SemiBold"/>
                <a:ea typeface="Lexend SemiBold"/>
                <a:cs typeface="Lexend SemiBold"/>
                <a:sym typeface="Lexend SemiBold"/>
              </a:defRPr>
            </a:lvl4pPr>
            <a:lvl5pPr indent="-266700" lvl="4" marL="2286000">
              <a:spcBef>
                <a:spcPts val="0"/>
              </a:spcBef>
              <a:spcAft>
                <a:spcPts val="0"/>
              </a:spcAft>
              <a:buClr>
                <a:schemeClr val="dk2"/>
              </a:buClr>
              <a:buSzPts val="600"/>
              <a:buFont typeface="Lexend SemiBold"/>
              <a:buChar char="○"/>
              <a:defRPr sz="600">
                <a:solidFill>
                  <a:schemeClr val="dk2"/>
                </a:solidFill>
                <a:latin typeface="Lexend SemiBold"/>
                <a:ea typeface="Lexend SemiBold"/>
                <a:cs typeface="Lexend SemiBold"/>
                <a:sym typeface="Lexend SemiBold"/>
              </a:defRPr>
            </a:lvl5pPr>
            <a:lvl6pPr indent="-266700" lvl="5" marL="2743200">
              <a:spcBef>
                <a:spcPts val="0"/>
              </a:spcBef>
              <a:spcAft>
                <a:spcPts val="0"/>
              </a:spcAft>
              <a:buClr>
                <a:schemeClr val="dk2"/>
              </a:buClr>
              <a:buSzPts val="600"/>
              <a:buFont typeface="Lexend SemiBold"/>
              <a:buChar char="■"/>
              <a:defRPr sz="600">
                <a:solidFill>
                  <a:schemeClr val="dk2"/>
                </a:solidFill>
                <a:latin typeface="Lexend SemiBold"/>
                <a:ea typeface="Lexend SemiBold"/>
                <a:cs typeface="Lexend SemiBold"/>
                <a:sym typeface="Lexend SemiBold"/>
              </a:defRPr>
            </a:lvl6pPr>
            <a:lvl7pPr indent="-266700" lvl="6" marL="3200400">
              <a:spcBef>
                <a:spcPts val="0"/>
              </a:spcBef>
              <a:spcAft>
                <a:spcPts val="0"/>
              </a:spcAft>
              <a:buClr>
                <a:schemeClr val="dk2"/>
              </a:buClr>
              <a:buSzPts val="600"/>
              <a:buFont typeface="Lexend SemiBold"/>
              <a:buChar char="●"/>
              <a:defRPr sz="600">
                <a:solidFill>
                  <a:schemeClr val="dk2"/>
                </a:solidFill>
                <a:latin typeface="Lexend SemiBold"/>
                <a:ea typeface="Lexend SemiBold"/>
                <a:cs typeface="Lexend SemiBold"/>
                <a:sym typeface="Lexend SemiBold"/>
              </a:defRPr>
            </a:lvl7pPr>
            <a:lvl8pPr indent="-266700" lvl="7" marL="3657600">
              <a:spcBef>
                <a:spcPts val="0"/>
              </a:spcBef>
              <a:spcAft>
                <a:spcPts val="0"/>
              </a:spcAft>
              <a:buClr>
                <a:schemeClr val="dk2"/>
              </a:buClr>
              <a:buSzPts val="600"/>
              <a:buFont typeface="Lexend SemiBold"/>
              <a:buChar char="○"/>
              <a:defRPr sz="600">
                <a:solidFill>
                  <a:schemeClr val="dk2"/>
                </a:solidFill>
                <a:latin typeface="Lexend SemiBold"/>
                <a:ea typeface="Lexend SemiBold"/>
                <a:cs typeface="Lexend SemiBold"/>
                <a:sym typeface="Lexend SemiBold"/>
              </a:defRPr>
            </a:lvl8pPr>
            <a:lvl9pPr indent="-266700" lvl="8" marL="4114800">
              <a:spcBef>
                <a:spcPts val="0"/>
              </a:spcBef>
              <a:spcAft>
                <a:spcPts val="0"/>
              </a:spcAft>
              <a:buClr>
                <a:schemeClr val="dk2"/>
              </a:buClr>
              <a:buSzPts val="600"/>
              <a:buFont typeface="Lexend SemiBold"/>
              <a:buChar char="■"/>
              <a:defRPr sz="600">
                <a:solidFill>
                  <a:schemeClr val="dk2"/>
                </a:solidFill>
                <a:latin typeface="Lexend SemiBold"/>
                <a:ea typeface="Lexend SemiBold"/>
                <a:cs typeface="Lexend SemiBold"/>
                <a:sym typeface="Lexend SemiBold"/>
              </a:defRPr>
            </a:lvl9pPr>
          </a:lstStyle>
          <a:p/>
        </p:txBody>
      </p:sp>
      <p:sp>
        <p:nvSpPr>
          <p:cNvPr id="228" name="Google Shape;228;p38"/>
          <p:cNvSpPr txBox="1"/>
          <p:nvPr>
            <p:ph idx="2" type="subTitle"/>
          </p:nvPr>
        </p:nvSpPr>
        <p:spPr>
          <a:xfrm>
            <a:off x="689050" y="531800"/>
            <a:ext cx="1507200" cy="268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1200"/>
              <a:buNone/>
              <a:defRPr>
                <a:solidFill>
                  <a:schemeClr val="dk1"/>
                </a:solidFill>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229" name="Google Shape;229;p38"/>
          <p:cNvSpPr/>
          <p:nvPr>
            <p:ph idx="3" type="pic"/>
          </p:nvPr>
        </p:nvSpPr>
        <p:spPr>
          <a:xfrm>
            <a:off x="5299922" y="644675"/>
            <a:ext cx="273600" cy="273600"/>
          </a:xfrm>
          <a:prstGeom prst="rect">
            <a:avLst/>
          </a:prstGeom>
          <a:noFill/>
          <a:ln>
            <a:noFill/>
          </a:ln>
        </p:spPr>
      </p:sp>
      <p:sp>
        <p:nvSpPr>
          <p:cNvPr id="230" name="Google Shape;230;p38"/>
          <p:cNvSpPr/>
          <p:nvPr>
            <p:ph idx="4" type="pic"/>
          </p:nvPr>
        </p:nvSpPr>
        <p:spPr>
          <a:xfrm>
            <a:off x="5299922" y="1678237"/>
            <a:ext cx="273600" cy="273600"/>
          </a:xfrm>
          <a:prstGeom prst="rect">
            <a:avLst/>
          </a:prstGeom>
          <a:noFill/>
          <a:ln>
            <a:noFill/>
          </a:ln>
        </p:spPr>
      </p:sp>
      <p:sp>
        <p:nvSpPr>
          <p:cNvPr id="231" name="Google Shape;231;p38"/>
          <p:cNvSpPr txBox="1"/>
          <p:nvPr>
            <p:ph idx="5" type="body"/>
          </p:nvPr>
        </p:nvSpPr>
        <p:spPr>
          <a:xfrm>
            <a:off x="5529550" y="557100"/>
            <a:ext cx="3091500" cy="268500"/>
          </a:xfrm>
          <a:prstGeom prst="rect">
            <a:avLst/>
          </a:prstGeom>
        </p:spPr>
        <p:txBody>
          <a:bodyPr anchorCtr="0" anchor="t" bIns="91425" lIns="91425" spcFirstLastPara="1" rIns="91425" wrap="square" tIns="91425">
            <a:noAutofit/>
          </a:bodyPr>
          <a:lstStyle>
            <a:lvl1pPr indent="-266700" lvl="0" marL="457200">
              <a:spcBef>
                <a:spcPts val="0"/>
              </a:spcBef>
              <a:spcAft>
                <a:spcPts val="0"/>
              </a:spcAft>
              <a:buSzPts val="600"/>
              <a:buFont typeface="Lexend SemiBold"/>
              <a:buChar char="●"/>
              <a:defRPr sz="600">
                <a:latin typeface="Lexend SemiBold"/>
                <a:ea typeface="Lexend SemiBold"/>
                <a:cs typeface="Lexend SemiBold"/>
                <a:sym typeface="Lexend SemiBold"/>
              </a:defRPr>
            </a:lvl1pPr>
            <a:lvl2pPr indent="-266700" lvl="1" marL="914400">
              <a:spcBef>
                <a:spcPts val="0"/>
              </a:spcBef>
              <a:spcAft>
                <a:spcPts val="0"/>
              </a:spcAft>
              <a:buSzPts val="600"/>
              <a:buFont typeface="Lexend SemiBold"/>
              <a:buChar char="○"/>
              <a:defRPr sz="600">
                <a:latin typeface="Lexend SemiBold"/>
                <a:ea typeface="Lexend SemiBold"/>
                <a:cs typeface="Lexend SemiBold"/>
                <a:sym typeface="Lexend SemiBold"/>
              </a:defRPr>
            </a:lvl2pPr>
            <a:lvl3pPr indent="-266700" lvl="2" marL="1371600">
              <a:spcBef>
                <a:spcPts val="0"/>
              </a:spcBef>
              <a:spcAft>
                <a:spcPts val="0"/>
              </a:spcAft>
              <a:buSzPts val="600"/>
              <a:buFont typeface="Lexend SemiBold"/>
              <a:buChar char="■"/>
              <a:defRPr sz="600">
                <a:latin typeface="Lexend SemiBold"/>
                <a:ea typeface="Lexend SemiBold"/>
                <a:cs typeface="Lexend SemiBold"/>
                <a:sym typeface="Lexend SemiBold"/>
              </a:defRPr>
            </a:lvl3pPr>
            <a:lvl4pPr indent="-266700" lvl="3" marL="1828800">
              <a:spcBef>
                <a:spcPts val="0"/>
              </a:spcBef>
              <a:spcAft>
                <a:spcPts val="0"/>
              </a:spcAft>
              <a:buSzPts val="600"/>
              <a:buFont typeface="Lexend SemiBold"/>
              <a:buChar char="●"/>
              <a:defRPr sz="600">
                <a:latin typeface="Lexend SemiBold"/>
                <a:ea typeface="Lexend SemiBold"/>
                <a:cs typeface="Lexend SemiBold"/>
                <a:sym typeface="Lexend SemiBold"/>
              </a:defRPr>
            </a:lvl4pPr>
            <a:lvl5pPr indent="-266700" lvl="4" marL="2286000">
              <a:spcBef>
                <a:spcPts val="0"/>
              </a:spcBef>
              <a:spcAft>
                <a:spcPts val="0"/>
              </a:spcAft>
              <a:buSzPts val="600"/>
              <a:buFont typeface="Lexend SemiBold"/>
              <a:buChar char="○"/>
              <a:defRPr sz="600">
                <a:latin typeface="Lexend SemiBold"/>
                <a:ea typeface="Lexend SemiBold"/>
                <a:cs typeface="Lexend SemiBold"/>
                <a:sym typeface="Lexend SemiBold"/>
              </a:defRPr>
            </a:lvl5pPr>
            <a:lvl6pPr indent="-266700" lvl="5" marL="2743200">
              <a:spcBef>
                <a:spcPts val="0"/>
              </a:spcBef>
              <a:spcAft>
                <a:spcPts val="0"/>
              </a:spcAft>
              <a:buSzPts val="600"/>
              <a:buFont typeface="Lexend SemiBold"/>
              <a:buChar char="■"/>
              <a:defRPr sz="600">
                <a:latin typeface="Lexend SemiBold"/>
                <a:ea typeface="Lexend SemiBold"/>
                <a:cs typeface="Lexend SemiBold"/>
                <a:sym typeface="Lexend SemiBold"/>
              </a:defRPr>
            </a:lvl6pPr>
            <a:lvl7pPr indent="-266700" lvl="6" marL="3200400">
              <a:spcBef>
                <a:spcPts val="0"/>
              </a:spcBef>
              <a:spcAft>
                <a:spcPts val="0"/>
              </a:spcAft>
              <a:buSzPts val="600"/>
              <a:buFont typeface="Lexend SemiBold"/>
              <a:buChar char="●"/>
              <a:defRPr sz="600">
                <a:latin typeface="Lexend SemiBold"/>
                <a:ea typeface="Lexend SemiBold"/>
                <a:cs typeface="Lexend SemiBold"/>
                <a:sym typeface="Lexend SemiBold"/>
              </a:defRPr>
            </a:lvl7pPr>
            <a:lvl8pPr indent="-266700" lvl="7" marL="3657600">
              <a:spcBef>
                <a:spcPts val="0"/>
              </a:spcBef>
              <a:spcAft>
                <a:spcPts val="0"/>
              </a:spcAft>
              <a:buSzPts val="600"/>
              <a:buFont typeface="Lexend SemiBold"/>
              <a:buChar char="○"/>
              <a:defRPr sz="600">
                <a:latin typeface="Lexend SemiBold"/>
                <a:ea typeface="Lexend SemiBold"/>
                <a:cs typeface="Lexend SemiBold"/>
                <a:sym typeface="Lexend SemiBold"/>
              </a:defRPr>
            </a:lvl8pPr>
            <a:lvl9pPr indent="-266700" lvl="8" marL="4114800">
              <a:spcBef>
                <a:spcPts val="0"/>
              </a:spcBef>
              <a:spcAft>
                <a:spcPts val="0"/>
              </a:spcAft>
              <a:buSzPts val="600"/>
              <a:buFont typeface="Lexend SemiBold"/>
              <a:buChar char="■"/>
              <a:defRPr sz="600">
                <a:latin typeface="Lexend SemiBold"/>
                <a:ea typeface="Lexend SemiBold"/>
                <a:cs typeface="Lexend SemiBold"/>
                <a:sym typeface="Lexend SemiBold"/>
              </a:defRPr>
            </a:lvl9pPr>
          </a:lstStyle>
          <a:p/>
        </p:txBody>
      </p:sp>
      <p:sp>
        <p:nvSpPr>
          <p:cNvPr id="232" name="Google Shape;232;p38"/>
          <p:cNvSpPr txBox="1"/>
          <p:nvPr>
            <p:ph idx="6" type="body"/>
          </p:nvPr>
        </p:nvSpPr>
        <p:spPr>
          <a:xfrm>
            <a:off x="5529554" y="678452"/>
            <a:ext cx="3091500" cy="682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Lexend ExtraLight"/>
              <a:buChar char="●"/>
              <a:defRPr sz="1200">
                <a:latin typeface="Lexend ExtraLight"/>
                <a:ea typeface="Lexend ExtraLight"/>
                <a:cs typeface="Lexend ExtraLight"/>
                <a:sym typeface="Lexend ExtraLight"/>
              </a:defRPr>
            </a:lvl1pPr>
            <a:lvl2pPr indent="-304800" lvl="1" marL="914400">
              <a:spcBef>
                <a:spcPts val="0"/>
              </a:spcBef>
              <a:spcAft>
                <a:spcPts val="0"/>
              </a:spcAft>
              <a:buSzPts val="1200"/>
              <a:buFont typeface="Lexend ExtraLight"/>
              <a:buChar char="○"/>
              <a:defRPr sz="1200">
                <a:latin typeface="Lexend ExtraLight"/>
                <a:ea typeface="Lexend ExtraLight"/>
                <a:cs typeface="Lexend ExtraLight"/>
                <a:sym typeface="Lexend ExtraLight"/>
              </a:defRPr>
            </a:lvl2pPr>
            <a:lvl3pPr indent="-304800" lvl="2" marL="1371600">
              <a:spcBef>
                <a:spcPts val="0"/>
              </a:spcBef>
              <a:spcAft>
                <a:spcPts val="0"/>
              </a:spcAft>
              <a:buSzPts val="1200"/>
              <a:buFont typeface="Lexend ExtraLight"/>
              <a:buChar char="■"/>
              <a:defRPr sz="1200">
                <a:latin typeface="Lexend ExtraLight"/>
                <a:ea typeface="Lexend ExtraLight"/>
                <a:cs typeface="Lexend ExtraLight"/>
                <a:sym typeface="Lexend ExtraLight"/>
              </a:defRPr>
            </a:lvl3pPr>
            <a:lvl4pPr indent="-304800" lvl="3" marL="1828800">
              <a:spcBef>
                <a:spcPts val="0"/>
              </a:spcBef>
              <a:spcAft>
                <a:spcPts val="0"/>
              </a:spcAft>
              <a:buSzPts val="1200"/>
              <a:buFont typeface="Lexend ExtraLight"/>
              <a:buChar char="●"/>
              <a:defRPr sz="1200">
                <a:latin typeface="Lexend ExtraLight"/>
                <a:ea typeface="Lexend ExtraLight"/>
                <a:cs typeface="Lexend ExtraLight"/>
                <a:sym typeface="Lexend ExtraLight"/>
              </a:defRPr>
            </a:lvl4pPr>
            <a:lvl5pPr indent="-304800" lvl="4" marL="2286000">
              <a:spcBef>
                <a:spcPts val="0"/>
              </a:spcBef>
              <a:spcAft>
                <a:spcPts val="0"/>
              </a:spcAft>
              <a:buSzPts val="1200"/>
              <a:buFont typeface="Lexend ExtraLight"/>
              <a:buChar char="○"/>
              <a:defRPr>
                <a:latin typeface="Lexend ExtraLight"/>
                <a:ea typeface="Lexend ExtraLight"/>
                <a:cs typeface="Lexend ExtraLight"/>
                <a:sym typeface="Lexend ExtraLight"/>
              </a:defRPr>
            </a:lvl5pPr>
            <a:lvl6pPr indent="-304800" lvl="5" marL="2743200">
              <a:spcBef>
                <a:spcPts val="0"/>
              </a:spcBef>
              <a:spcAft>
                <a:spcPts val="0"/>
              </a:spcAft>
              <a:buSzPts val="1200"/>
              <a:buFont typeface="Lexend ExtraLight"/>
              <a:buChar char="■"/>
              <a:defRPr sz="1200">
                <a:latin typeface="Lexend ExtraLight"/>
                <a:ea typeface="Lexend ExtraLight"/>
                <a:cs typeface="Lexend ExtraLight"/>
                <a:sym typeface="Lexend ExtraLight"/>
              </a:defRPr>
            </a:lvl6pPr>
            <a:lvl7pPr indent="-304800" lvl="6" marL="3200400">
              <a:spcBef>
                <a:spcPts val="0"/>
              </a:spcBef>
              <a:spcAft>
                <a:spcPts val="0"/>
              </a:spcAft>
              <a:buSzPts val="1200"/>
              <a:buFont typeface="Lexend ExtraLight"/>
              <a:buChar char="●"/>
              <a:defRPr sz="1200">
                <a:latin typeface="Lexend ExtraLight"/>
                <a:ea typeface="Lexend ExtraLight"/>
                <a:cs typeface="Lexend ExtraLight"/>
                <a:sym typeface="Lexend ExtraLight"/>
              </a:defRPr>
            </a:lvl7pPr>
            <a:lvl8pPr indent="-304800" lvl="7" marL="3657600">
              <a:spcBef>
                <a:spcPts val="0"/>
              </a:spcBef>
              <a:spcAft>
                <a:spcPts val="0"/>
              </a:spcAft>
              <a:buSzPts val="1200"/>
              <a:buFont typeface="Lexend ExtraLight"/>
              <a:buChar char="○"/>
              <a:defRPr sz="1200">
                <a:latin typeface="Lexend ExtraLight"/>
                <a:ea typeface="Lexend ExtraLight"/>
                <a:cs typeface="Lexend ExtraLight"/>
                <a:sym typeface="Lexend ExtraLight"/>
              </a:defRPr>
            </a:lvl8pPr>
            <a:lvl9pPr indent="-304800" lvl="8" marL="4114800">
              <a:spcBef>
                <a:spcPts val="0"/>
              </a:spcBef>
              <a:spcAft>
                <a:spcPts val="0"/>
              </a:spcAft>
              <a:buSzPts val="1200"/>
              <a:buFont typeface="Lexend ExtraLight"/>
              <a:buChar char="■"/>
              <a:defRPr sz="1200">
                <a:latin typeface="Lexend ExtraLight"/>
                <a:ea typeface="Lexend ExtraLight"/>
                <a:cs typeface="Lexend ExtraLight"/>
                <a:sym typeface="Lexend ExtraLight"/>
              </a:defRPr>
            </a:lvl9pPr>
          </a:lstStyle>
          <a:p/>
        </p:txBody>
      </p:sp>
      <p:sp>
        <p:nvSpPr>
          <p:cNvPr id="233" name="Google Shape;233;p38"/>
          <p:cNvSpPr txBox="1"/>
          <p:nvPr>
            <p:ph idx="7" type="body"/>
          </p:nvPr>
        </p:nvSpPr>
        <p:spPr>
          <a:xfrm>
            <a:off x="5529550" y="1636031"/>
            <a:ext cx="3091500" cy="268500"/>
          </a:xfrm>
          <a:prstGeom prst="rect">
            <a:avLst/>
          </a:prstGeom>
        </p:spPr>
        <p:txBody>
          <a:bodyPr anchorCtr="0" anchor="t" bIns="91425" lIns="91425" spcFirstLastPara="1" rIns="91425" wrap="square" tIns="91425">
            <a:noAutofit/>
          </a:bodyPr>
          <a:lstStyle>
            <a:lvl1pPr indent="-266700" lvl="0" marL="457200">
              <a:spcBef>
                <a:spcPts val="0"/>
              </a:spcBef>
              <a:spcAft>
                <a:spcPts val="0"/>
              </a:spcAft>
              <a:buSzPts val="600"/>
              <a:buFont typeface="Lexend SemiBold"/>
              <a:buChar char="●"/>
              <a:defRPr sz="600">
                <a:latin typeface="Lexend SemiBold"/>
                <a:ea typeface="Lexend SemiBold"/>
                <a:cs typeface="Lexend SemiBold"/>
                <a:sym typeface="Lexend SemiBold"/>
              </a:defRPr>
            </a:lvl1pPr>
            <a:lvl2pPr indent="-266700" lvl="1" marL="914400">
              <a:spcBef>
                <a:spcPts val="0"/>
              </a:spcBef>
              <a:spcAft>
                <a:spcPts val="0"/>
              </a:spcAft>
              <a:buSzPts val="600"/>
              <a:buFont typeface="Lexend SemiBold"/>
              <a:buChar char="○"/>
              <a:defRPr sz="600">
                <a:latin typeface="Lexend SemiBold"/>
                <a:ea typeface="Lexend SemiBold"/>
                <a:cs typeface="Lexend SemiBold"/>
                <a:sym typeface="Lexend SemiBold"/>
              </a:defRPr>
            </a:lvl2pPr>
            <a:lvl3pPr indent="-266700" lvl="2" marL="1371600">
              <a:spcBef>
                <a:spcPts val="0"/>
              </a:spcBef>
              <a:spcAft>
                <a:spcPts val="0"/>
              </a:spcAft>
              <a:buSzPts val="600"/>
              <a:buFont typeface="Lexend SemiBold"/>
              <a:buChar char="■"/>
              <a:defRPr sz="600">
                <a:latin typeface="Lexend SemiBold"/>
                <a:ea typeface="Lexend SemiBold"/>
                <a:cs typeface="Lexend SemiBold"/>
                <a:sym typeface="Lexend SemiBold"/>
              </a:defRPr>
            </a:lvl3pPr>
            <a:lvl4pPr indent="-266700" lvl="3" marL="1828800">
              <a:spcBef>
                <a:spcPts val="0"/>
              </a:spcBef>
              <a:spcAft>
                <a:spcPts val="0"/>
              </a:spcAft>
              <a:buSzPts val="600"/>
              <a:buFont typeface="Lexend SemiBold"/>
              <a:buChar char="●"/>
              <a:defRPr sz="600">
                <a:latin typeface="Lexend SemiBold"/>
                <a:ea typeface="Lexend SemiBold"/>
                <a:cs typeface="Lexend SemiBold"/>
                <a:sym typeface="Lexend SemiBold"/>
              </a:defRPr>
            </a:lvl4pPr>
            <a:lvl5pPr indent="-266700" lvl="4" marL="2286000">
              <a:spcBef>
                <a:spcPts val="0"/>
              </a:spcBef>
              <a:spcAft>
                <a:spcPts val="0"/>
              </a:spcAft>
              <a:buSzPts val="600"/>
              <a:buFont typeface="Lexend SemiBold"/>
              <a:buChar char="○"/>
              <a:defRPr sz="600">
                <a:latin typeface="Lexend SemiBold"/>
                <a:ea typeface="Lexend SemiBold"/>
                <a:cs typeface="Lexend SemiBold"/>
                <a:sym typeface="Lexend SemiBold"/>
              </a:defRPr>
            </a:lvl5pPr>
            <a:lvl6pPr indent="-266700" lvl="5" marL="2743200">
              <a:spcBef>
                <a:spcPts val="0"/>
              </a:spcBef>
              <a:spcAft>
                <a:spcPts val="0"/>
              </a:spcAft>
              <a:buSzPts val="600"/>
              <a:buFont typeface="Lexend SemiBold"/>
              <a:buChar char="■"/>
              <a:defRPr sz="600">
                <a:latin typeface="Lexend SemiBold"/>
                <a:ea typeface="Lexend SemiBold"/>
                <a:cs typeface="Lexend SemiBold"/>
                <a:sym typeface="Lexend SemiBold"/>
              </a:defRPr>
            </a:lvl6pPr>
            <a:lvl7pPr indent="-266700" lvl="6" marL="3200400">
              <a:spcBef>
                <a:spcPts val="0"/>
              </a:spcBef>
              <a:spcAft>
                <a:spcPts val="0"/>
              </a:spcAft>
              <a:buSzPts val="600"/>
              <a:buFont typeface="Lexend SemiBold"/>
              <a:buChar char="●"/>
              <a:defRPr sz="600">
                <a:latin typeface="Lexend SemiBold"/>
                <a:ea typeface="Lexend SemiBold"/>
                <a:cs typeface="Lexend SemiBold"/>
                <a:sym typeface="Lexend SemiBold"/>
              </a:defRPr>
            </a:lvl7pPr>
            <a:lvl8pPr indent="-266700" lvl="7" marL="3657600">
              <a:spcBef>
                <a:spcPts val="0"/>
              </a:spcBef>
              <a:spcAft>
                <a:spcPts val="0"/>
              </a:spcAft>
              <a:buSzPts val="600"/>
              <a:buFont typeface="Lexend SemiBold"/>
              <a:buChar char="○"/>
              <a:defRPr sz="600">
                <a:latin typeface="Lexend SemiBold"/>
                <a:ea typeface="Lexend SemiBold"/>
                <a:cs typeface="Lexend SemiBold"/>
                <a:sym typeface="Lexend SemiBold"/>
              </a:defRPr>
            </a:lvl8pPr>
            <a:lvl9pPr indent="-266700" lvl="8" marL="4114800">
              <a:spcBef>
                <a:spcPts val="0"/>
              </a:spcBef>
              <a:spcAft>
                <a:spcPts val="0"/>
              </a:spcAft>
              <a:buSzPts val="600"/>
              <a:buFont typeface="Lexend SemiBold"/>
              <a:buChar char="■"/>
              <a:defRPr sz="600">
                <a:latin typeface="Lexend SemiBold"/>
                <a:ea typeface="Lexend SemiBold"/>
                <a:cs typeface="Lexend SemiBold"/>
                <a:sym typeface="Lexend SemiBold"/>
              </a:defRPr>
            </a:lvl9pPr>
          </a:lstStyle>
          <a:p/>
        </p:txBody>
      </p:sp>
      <p:sp>
        <p:nvSpPr>
          <p:cNvPr id="234" name="Google Shape;234;p38"/>
          <p:cNvSpPr txBox="1"/>
          <p:nvPr>
            <p:ph idx="8" type="body"/>
          </p:nvPr>
        </p:nvSpPr>
        <p:spPr>
          <a:xfrm>
            <a:off x="5529554" y="1757384"/>
            <a:ext cx="3091500" cy="682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Lexend ExtraLight"/>
              <a:buChar char="●"/>
              <a:defRPr sz="1200">
                <a:latin typeface="Lexend ExtraLight"/>
                <a:ea typeface="Lexend ExtraLight"/>
                <a:cs typeface="Lexend ExtraLight"/>
                <a:sym typeface="Lexend ExtraLight"/>
              </a:defRPr>
            </a:lvl1pPr>
            <a:lvl2pPr indent="-304800" lvl="1" marL="914400">
              <a:spcBef>
                <a:spcPts val="0"/>
              </a:spcBef>
              <a:spcAft>
                <a:spcPts val="0"/>
              </a:spcAft>
              <a:buSzPts val="1200"/>
              <a:buFont typeface="Lexend ExtraLight"/>
              <a:buChar char="○"/>
              <a:defRPr sz="1200">
                <a:latin typeface="Lexend ExtraLight"/>
                <a:ea typeface="Lexend ExtraLight"/>
                <a:cs typeface="Lexend ExtraLight"/>
                <a:sym typeface="Lexend ExtraLight"/>
              </a:defRPr>
            </a:lvl2pPr>
            <a:lvl3pPr indent="-304800" lvl="2" marL="1371600">
              <a:spcBef>
                <a:spcPts val="0"/>
              </a:spcBef>
              <a:spcAft>
                <a:spcPts val="0"/>
              </a:spcAft>
              <a:buSzPts val="1200"/>
              <a:buFont typeface="Lexend ExtraLight"/>
              <a:buChar char="■"/>
              <a:defRPr sz="1200">
                <a:latin typeface="Lexend ExtraLight"/>
                <a:ea typeface="Lexend ExtraLight"/>
                <a:cs typeface="Lexend ExtraLight"/>
                <a:sym typeface="Lexend ExtraLight"/>
              </a:defRPr>
            </a:lvl3pPr>
            <a:lvl4pPr indent="-304800" lvl="3" marL="1828800">
              <a:spcBef>
                <a:spcPts val="0"/>
              </a:spcBef>
              <a:spcAft>
                <a:spcPts val="0"/>
              </a:spcAft>
              <a:buSzPts val="1200"/>
              <a:buFont typeface="Lexend ExtraLight"/>
              <a:buChar char="●"/>
              <a:defRPr sz="1200">
                <a:latin typeface="Lexend ExtraLight"/>
                <a:ea typeface="Lexend ExtraLight"/>
                <a:cs typeface="Lexend ExtraLight"/>
                <a:sym typeface="Lexend ExtraLight"/>
              </a:defRPr>
            </a:lvl4pPr>
            <a:lvl5pPr indent="-304800" lvl="4" marL="2286000">
              <a:spcBef>
                <a:spcPts val="0"/>
              </a:spcBef>
              <a:spcAft>
                <a:spcPts val="0"/>
              </a:spcAft>
              <a:buSzPts val="1200"/>
              <a:buFont typeface="Lexend ExtraLight"/>
              <a:buChar char="○"/>
              <a:defRPr>
                <a:latin typeface="Lexend ExtraLight"/>
                <a:ea typeface="Lexend ExtraLight"/>
                <a:cs typeface="Lexend ExtraLight"/>
                <a:sym typeface="Lexend ExtraLight"/>
              </a:defRPr>
            </a:lvl5pPr>
            <a:lvl6pPr indent="-304800" lvl="5" marL="2743200">
              <a:spcBef>
                <a:spcPts val="0"/>
              </a:spcBef>
              <a:spcAft>
                <a:spcPts val="0"/>
              </a:spcAft>
              <a:buSzPts val="1200"/>
              <a:buFont typeface="Lexend ExtraLight"/>
              <a:buChar char="■"/>
              <a:defRPr sz="1200">
                <a:latin typeface="Lexend ExtraLight"/>
                <a:ea typeface="Lexend ExtraLight"/>
                <a:cs typeface="Lexend ExtraLight"/>
                <a:sym typeface="Lexend ExtraLight"/>
              </a:defRPr>
            </a:lvl6pPr>
            <a:lvl7pPr indent="-304800" lvl="6" marL="3200400">
              <a:spcBef>
                <a:spcPts val="0"/>
              </a:spcBef>
              <a:spcAft>
                <a:spcPts val="0"/>
              </a:spcAft>
              <a:buSzPts val="1200"/>
              <a:buFont typeface="Lexend ExtraLight"/>
              <a:buChar char="●"/>
              <a:defRPr sz="1200">
                <a:latin typeface="Lexend ExtraLight"/>
                <a:ea typeface="Lexend ExtraLight"/>
                <a:cs typeface="Lexend ExtraLight"/>
                <a:sym typeface="Lexend ExtraLight"/>
              </a:defRPr>
            </a:lvl7pPr>
            <a:lvl8pPr indent="-304800" lvl="7" marL="3657600">
              <a:spcBef>
                <a:spcPts val="0"/>
              </a:spcBef>
              <a:spcAft>
                <a:spcPts val="0"/>
              </a:spcAft>
              <a:buSzPts val="1200"/>
              <a:buFont typeface="Lexend ExtraLight"/>
              <a:buChar char="○"/>
              <a:defRPr sz="1200">
                <a:latin typeface="Lexend ExtraLight"/>
                <a:ea typeface="Lexend ExtraLight"/>
                <a:cs typeface="Lexend ExtraLight"/>
                <a:sym typeface="Lexend ExtraLight"/>
              </a:defRPr>
            </a:lvl8pPr>
            <a:lvl9pPr indent="-304800" lvl="8" marL="4114800">
              <a:spcBef>
                <a:spcPts val="0"/>
              </a:spcBef>
              <a:spcAft>
                <a:spcPts val="0"/>
              </a:spcAft>
              <a:buSzPts val="1200"/>
              <a:buFont typeface="Lexend ExtraLight"/>
              <a:buChar char="■"/>
              <a:defRPr sz="1200">
                <a:latin typeface="Lexend ExtraLight"/>
                <a:ea typeface="Lexend ExtraLight"/>
                <a:cs typeface="Lexend ExtraLight"/>
                <a:sym typeface="Lexend ExtraLight"/>
              </a:defRPr>
            </a:lvl9pPr>
          </a:lstStyle>
          <a:p/>
        </p:txBody>
      </p:sp>
      <p:sp>
        <p:nvSpPr>
          <p:cNvPr id="235" name="Google Shape;235;p38"/>
          <p:cNvSpPr/>
          <p:nvPr>
            <p:ph idx="9" type="pic"/>
          </p:nvPr>
        </p:nvSpPr>
        <p:spPr>
          <a:xfrm>
            <a:off x="5299922" y="2765266"/>
            <a:ext cx="273600" cy="273600"/>
          </a:xfrm>
          <a:prstGeom prst="rect">
            <a:avLst/>
          </a:prstGeom>
          <a:noFill/>
          <a:ln>
            <a:noFill/>
          </a:ln>
        </p:spPr>
      </p:sp>
      <p:sp>
        <p:nvSpPr>
          <p:cNvPr id="236" name="Google Shape;236;p38"/>
          <p:cNvSpPr txBox="1"/>
          <p:nvPr>
            <p:ph idx="13" type="body"/>
          </p:nvPr>
        </p:nvSpPr>
        <p:spPr>
          <a:xfrm>
            <a:off x="5529550" y="2723054"/>
            <a:ext cx="3091500" cy="268500"/>
          </a:xfrm>
          <a:prstGeom prst="rect">
            <a:avLst/>
          </a:prstGeom>
        </p:spPr>
        <p:txBody>
          <a:bodyPr anchorCtr="0" anchor="t" bIns="91425" lIns="91425" spcFirstLastPara="1" rIns="91425" wrap="square" tIns="91425">
            <a:noAutofit/>
          </a:bodyPr>
          <a:lstStyle>
            <a:lvl1pPr indent="-266700" lvl="0" marL="457200">
              <a:spcBef>
                <a:spcPts val="0"/>
              </a:spcBef>
              <a:spcAft>
                <a:spcPts val="0"/>
              </a:spcAft>
              <a:buSzPts val="600"/>
              <a:buFont typeface="Lexend SemiBold"/>
              <a:buChar char="●"/>
              <a:defRPr sz="600">
                <a:latin typeface="Lexend SemiBold"/>
                <a:ea typeface="Lexend SemiBold"/>
                <a:cs typeface="Lexend SemiBold"/>
                <a:sym typeface="Lexend SemiBold"/>
              </a:defRPr>
            </a:lvl1pPr>
            <a:lvl2pPr indent="-266700" lvl="1" marL="914400">
              <a:spcBef>
                <a:spcPts val="0"/>
              </a:spcBef>
              <a:spcAft>
                <a:spcPts val="0"/>
              </a:spcAft>
              <a:buSzPts val="600"/>
              <a:buFont typeface="Lexend SemiBold"/>
              <a:buChar char="○"/>
              <a:defRPr sz="600">
                <a:latin typeface="Lexend SemiBold"/>
                <a:ea typeface="Lexend SemiBold"/>
                <a:cs typeface="Lexend SemiBold"/>
                <a:sym typeface="Lexend SemiBold"/>
              </a:defRPr>
            </a:lvl2pPr>
            <a:lvl3pPr indent="-266700" lvl="2" marL="1371600">
              <a:spcBef>
                <a:spcPts val="0"/>
              </a:spcBef>
              <a:spcAft>
                <a:spcPts val="0"/>
              </a:spcAft>
              <a:buSzPts val="600"/>
              <a:buFont typeface="Lexend SemiBold"/>
              <a:buChar char="■"/>
              <a:defRPr sz="600">
                <a:latin typeface="Lexend SemiBold"/>
                <a:ea typeface="Lexend SemiBold"/>
                <a:cs typeface="Lexend SemiBold"/>
                <a:sym typeface="Lexend SemiBold"/>
              </a:defRPr>
            </a:lvl3pPr>
            <a:lvl4pPr indent="-266700" lvl="3" marL="1828800">
              <a:spcBef>
                <a:spcPts val="0"/>
              </a:spcBef>
              <a:spcAft>
                <a:spcPts val="0"/>
              </a:spcAft>
              <a:buSzPts val="600"/>
              <a:buFont typeface="Lexend SemiBold"/>
              <a:buChar char="●"/>
              <a:defRPr sz="600">
                <a:latin typeface="Lexend SemiBold"/>
                <a:ea typeface="Lexend SemiBold"/>
                <a:cs typeface="Lexend SemiBold"/>
                <a:sym typeface="Lexend SemiBold"/>
              </a:defRPr>
            </a:lvl4pPr>
            <a:lvl5pPr indent="-266700" lvl="4" marL="2286000">
              <a:spcBef>
                <a:spcPts val="0"/>
              </a:spcBef>
              <a:spcAft>
                <a:spcPts val="0"/>
              </a:spcAft>
              <a:buSzPts val="600"/>
              <a:buFont typeface="Lexend SemiBold"/>
              <a:buChar char="○"/>
              <a:defRPr sz="600">
                <a:latin typeface="Lexend SemiBold"/>
                <a:ea typeface="Lexend SemiBold"/>
                <a:cs typeface="Lexend SemiBold"/>
                <a:sym typeface="Lexend SemiBold"/>
              </a:defRPr>
            </a:lvl5pPr>
            <a:lvl6pPr indent="-266700" lvl="5" marL="2743200">
              <a:spcBef>
                <a:spcPts val="0"/>
              </a:spcBef>
              <a:spcAft>
                <a:spcPts val="0"/>
              </a:spcAft>
              <a:buSzPts val="600"/>
              <a:buFont typeface="Lexend SemiBold"/>
              <a:buChar char="■"/>
              <a:defRPr sz="600">
                <a:latin typeface="Lexend SemiBold"/>
                <a:ea typeface="Lexend SemiBold"/>
                <a:cs typeface="Lexend SemiBold"/>
                <a:sym typeface="Lexend SemiBold"/>
              </a:defRPr>
            </a:lvl6pPr>
            <a:lvl7pPr indent="-266700" lvl="6" marL="3200400">
              <a:spcBef>
                <a:spcPts val="0"/>
              </a:spcBef>
              <a:spcAft>
                <a:spcPts val="0"/>
              </a:spcAft>
              <a:buSzPts val="600"/>
              <a:buFont typeface="Lexend SemiBold"/>
              <a:buChar char="●"/>
              <a:defRPr sz="600">
                <a:latin typeface="Lexend SemiBold"/>
                <a:ea typeface="Lexend SemiBold"/>
                <a:cs typeface="Lexend SemiBold"/>
                <a:sym typeface="Lexend SemiBold"/>
              </a:defRPr>
            </a:lvl7pPr>
            <a:lvl8pPr indent="-266700" lvl="7" marL="3657600">
              <a:spcBef>
                <a:spcPts val="0"/>
              </a:spcBef>
              <a:spcAft>
                <a:spcPts val="0"/>
              </a:spcAft>
              <a:buSzPts val="600"/>
              <a:buFont typeface="Lexend SemiBold"/>
              <a:buChar char="○"/>
              <a:defRPr sz="600">
                <a:latin typeface="Lexend SemiBold"/>
                <a:ea typeface="Lexend SemiBold"/>
                <a:cs typeface="Lexend SemiBold"/>
                <a:sym typeface="Lexend SemiBold"/>
              </a:defRPr>
            </a:lvl8pPr>
            <a:lvl9pPr indent="-266700" lvl="8" marL="4114800">
              <a:spcBef>
                <a:spcPts val="0"/>
              </a:spcBef>
              <a:spcAft>
                <a:spcPts val="0"/>
              </a:spcAft>
              <a:buSzPts val="600"/>
              <a:buFont typeface="Lexend SemiBold"/>
              <a:buChar char="■"/>
              <a:defRPr sz="600">
                <a:latin typeface="Lexend SemiBold"/>
                <a:ea typeface="Lexend SemiBold"/>
                <a:cs typeface="Lexend SemiBold"/>
                <a:sym typeface="Lexend SemiBold"/>
              </a:defRPr>
            </a:lvl9pPr>
          </a:lstStyle>
          <a:p/>
        </p:txBody>
      </p:sp>
      <p:sp>
        <p:nvSpPr>
          <p:cNvPr id="237" name="Google Shape;237;p38"/>
          <p:cNvSpPr txBox="1"/>
          <p:nvPr>
            <p:ph idx="14" type="body"/>
          </p:nvPr>
        </p:nvSpPr>
        <p:spPr>
          <a:xfrm>
            <a:off x="5529554" y="2844406"/>
            <a:ext cx="3091500" cy="682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Lexend ExtraLight"/>
              <a:buChar char="●"/>
              <a:defRPr sz="1200">
                <a:latin typeface="Lexend ExtraLight"/>
                <a:ea typeface="Lexend ExtraLight"/>
                <a:cs typeface="Lexend ExtraLight"/>
                <a:sym typeface="Lexend ExtraLight"/>
              </a:defRPr>
            </a:lvl1pPr>
            <a:lvl2pPr indent="-304800" lvl="1" marL="914400">
              <a:spcBef>
                <a:spcPts val="0"/>
              </a:spcBef>
              <a:spcAft>
                <a:spcPts val="0"/>
              </a:spcAft>
              <a:buSzPts val="1200"/>
              <a:buFont typeface="Lexend ExtraLight"/>
              <a:buChar char="○"/>
              <a:defRPr sz="1200">
                <a:latin typeface="Lexend ExtraLight"/>
                <a:ea typeface="Lexend ExtraLight"/>
                <a:cs typeface="Lexend ExtraLight"/>
                <a:sym typeface="Lexend ExtraLight"/>
              </a:defRPr>
            </a:lvl2pPr>
            <a:lvl3pPr indent="-304800" lvl="2" marL="1371600">
              <a:spcBef>
                <a:spcPts val="0"/>
              </a:spcBef>
              <a:spcAft>
                <a:spcPts val="0"/>
              </a:spcAft>
              <a:buSzPts val="1200"/>
              <a:buFont typeface="Lexend ExtraLight"/>
              <a:buChar char="■"/>
              <a:defRPr sz="1200">
                <a:latin typeface="Lexend ExtraLight"/>
                <a:ea typeface="Lexend ExtraLight"/>
                <a:cs typeface="Lexend ExtraLight"/>
                <a:sym typeface="Lexend ExtraLight"/>
              </a:defRPr>
            </a:lvl3pPr>
            <a:lvl4pPr indent="-304800" lvl="3" marL="1828800">
              <a:spcBef>
                <a:spcPts val="0"/>
              </a:spcBef>
              <a:spcAft>
                <a:spcPts val="0"/>
              </a:spcAft>
              <a:buSzPts val="1200"/>
              <a:buFont typeface="Lexend ExtraLight"/>
              <a:buChar char="●"/>
              <a:defRPr sz="1200">
                <a:latin typeface="Lexend ExtraLight"/>
                <a:ea typeface="Lexend ExtraLight"/>
                <a:cs typeface="Lexend ExtraLight"/>
                <a:sym typeface="Lexend ExtraLight"/>
              </a:defRPr>
            </a:lvl4pPr>
            <a:lvl5pPr indent="-304800" lvl="4" marL="2286000">
              <a:spcBef>
                <a:spcPts val="0"/>
              </a:spcBef>
              <a:spcAft>
                <a:spcPts val="0"/>
              </a:spcAft>
              <a:buSzPts val="1200"/>
              <a:buFont typeface="Lexend ExtraLight"/>
              <a:buChar char="○"/>
              <a:defRPr>
                <a:latin typeface="Lexend ExtraLight"/>
                <a:ea typeface="Lexend ExtraLight"/>
                <a:cs typeface="Lexend ExtraLight"/>
                <a:sym typeface="Lexend ExtraLight"/>
              </a:defRPr>
            </a:lvl5pPr>
            <a:lvl6pPr indent="-304800" lvl="5" marL="2743200">
              <a:spcBef>
                <a:spcPts val="0"/>
              </a:spcBef>
              <a:spcAft>
                <a:spcPts val="0"/>
              </a:spcAft>
              <a:buSzPts val="1200"/>
              <a:buFont typeface="Lexend ExtraLight"/>
              <a:buChar char="■"/>
              <a:defRPr sz="1200">
                <a:latin typeface="Lexend ExtraLight"/>
                <a:ea typeface="Lexend ExtraLight"/>
                <a:cs typeface="Lexend ExtraLight"/>
                <a:sym typeface="Lexend ExtraLight"/>
              </a:defRPr>
            </a:lvl6pPr>
            <a:lvl7pPr indent="-304800" lvl="6" marL="3200400">
              <a:spcBef>
                <a:spcPts val="0"/>
              </a:spcBef>
              <a:spcAft>
                <a:spcPts val="0"/>
              </a:spcAft>
              <a:buSzPts val="1200"/>
              <a:buFont typeface="Lexend ExtraLight"/>
              <a:buChar char="●"/>
              <a:defRPr sz="1200">
                <a:latin typeface="Lexend ExtraLight"/>
                <a:ea typeface="Lexend ExtraLight"/>
                <a:cs typeface="Lexend ExtraLight"/>
                <a:sym typeface="Lexend ExtraLight"/>
              </a:defRPr>
            </a:lvl7pPr>
            <a:lvl8pPr indent="-304800" lvl="7" marL="3657600">
              <a:spcBef>
                <a:spcPts val="0"/>
              </a:spcBef>
              <a:spcAft>
                <a:spcPts val="0"/>
              </a:spcAft>
              <a:buSzPts val="1200"/>
              <a:buFont typeface="Lexend ExtraLight"/>
              <a:buChar char="○"/>
              <a:defRPr sz="1200">
                <a:latin typeface="Lexend ExtraLight"/>
                <a:ea typeface="Lexend ExtraLight"/>
                <a:cs typeface="Lexend ExtraLight"/>
                <a:sym typeface="Lexend ExtraLight"/>
              </a:defRPr>
            </a:lvl8pPr>
            <a:lvl9pPr indent="-304800" lvl="8" marL="4114800">
              <a:spcBef>
                <a:spcPts val="0"/>
              </a:spcBef>
              <a:spcAft>
                <a:spcPts val="0"/>
              </a:spcAft>
              <a:buSzPts val="1200"/>
              <a:buFont typeface="Lexend ExtraLight"/>
              <a:buChar char="■"/>
              <a:defRPr sz="1200">
                <a:latin typeface="Lexend ExtraLight"/>
                <a:ea typeface="Lexend ExtraLight"/>
                <a:cs typeface="Lexend ExtraLight"/>
                <a:sym typeface="Lexend ExtraLight"/>
              </a:defRPr>
            </a:lvl9pPr>
          </a:lstStyle>
          <a:p/>
        </p:txBody>
      </p:sp>
      <p:sp>
        <p:nvSpPr>
          <p:cNvPr id="238" name="Google Shape;238;p38"/>
          <p:cNvSpPr/>
          <p:nvPr>
            <p:ph idx="15" type="pic"/>
          </p:nvPr>
        </p:nvSpPr>
        <p:spPr>
          <a:xfrm>
            <a:off x="5299922" y="3852616"/>
            <a:ext cx="273600" cy="273600"/>
          </a:xfrm>
          <a:prstGeom prst="rect">
            <a:avLst/>
          </a:prstGeom>
          <a:noFill/>
          <a:ln>
            <a:noFill/>
          </a:ln>
        </p:spPr>
      </p:sp>
      <p:sp>
        <p:nvSpPr>
          <p:cNvPr id="239" name="Google Shape;239;p38"/>
          <p:cNvSpPr txBox="1"/>
          <p:nvPr>
            <p:ph idx="16" type="body"/>
          </p:nvPr>
        </p:nvSpPr>
        <p:spPr>
          <a:xfrm>
            <a:off x="5529550" y="3810398"/>
            <a:ext cx="3091500" cy="268500"/>
          </a:xfrm>
          <a:prstGeom prst="rect">
            <a:avLst/>
          </a:prstGeom>
        </p:spPr>
        <p:txBody>
          <a:bodyPr anchorCtr="0" anchor="t" bIns="91425" lIns="91425" spcFirstLastPara="1" rIns="91425" wrap="square" tIns="91425">
            <a:noAutofit/>
          </a:bodyPr>
          <a:lstStyle>
            <a:lvl1pPr indent="-266700" lvl="0" marL="457200">
              <a:spcBef>
                <a:spcPts val="0"/>
              </a:spcBef>
              <a:spcAft>
                <a:spcPts val="0"/>
              </a:spcAft>
              <a:buSzPts val="600"/>
              <a:buFont typeface="Lexend SemiBold"/>
              <a:buChar char="●"/>
              <a:defRPr sz="600">
                <a:latin typeface="Lexend SemiBold"/>
                <a:ea typeface="Lexend SemiBold"/>
                <a:cs typeface="Lexend SemiBold"/>
                <a:sym typeface="Lexend SemiBold"/>
              </a:defRPr>
            </a:lvl1pPr>
            <a:lvl2pPr indent="-266700" lvl="1" marL="914400">
              <a:spcBef>
                <a:spcPts val="0"/>
              </a:spcBef>
              <a:spcAft>
                <a:spcPts val="0"/>
              </a:spcAft>
              <a:buSzPts val="600"/>
              <a:buFont typeface="Lexend SemiBold"/>
              <a:buChar char="○"/>
              <a:defRPr sz="600">
                <a:latin typeface="Lexend SemiBold"/>
                <a:ea typeface="Lexend SemiBold"/>
                <a:cs typeface="Lexend SemiBold"/>
                <a:sym typeface="Lexend SemiBold"/>
              </a:defRPr>
            </a:lvl2pPr>
            <a:lvl3pPr indent="-266700" lvl="2" marL="1371600">
              <a:spcBef>
                <a:spcPts val="0"/>
              </a:spcBef>
              <a:spcAft>
                <a:spcPts val="0"/>
              </a:spcAft>
              <a:buSzPts val="600"/>
              <a:buFont typeface="Lexend SemiBold"/>
              <a:buChar char="■"/>
              <a:defRPr sz="600">
                <a:latin typeface="Lexend SemiBold"/>
                <a:ea typeface="Lexend SemiBold"/>
                <a:cs typeface="Lexend SemiBold"/>
                <a:sym typeface="Lexend SemiBold"/>
              </a:defRPr>
            </a:lvl3pPr>
            <a:lvl4pPr indent="-266700" lvl="3" marL="1828800">
              <a:spcBef>
                <a:spcPts val="0"/>
              </a:spcBef>
              <a:spcAft>
                <a:spcPts val="0"/>
              </a:spcAft>
              <a:buSzPts val="600"/>
              <a:buFont typeface="Lexend SemiBold"/>
              <a:buChar char="●"/>
              <a:defRPr sz="600">
                <a:latin typeface="Lexend SemiBold"/>
                <a:ea typeface="Lexend SemiBold"/>
                <a:cs typeface="Lexend SemiBold"/>
                <a:sym typeface="Lexend SemiBold"/>
              </a:defRPr>
            </a:lvl4pPr>
            <a:lvl5pPr indent="-266700" lvl="4" marL="2286000">
              <a:spcBef>
                <a:spcPts val="0"/>
              </a:spcBef>
              <a:spcAft>
                <a:spcPts val="0"/>
              </a:spcAft>
              <a:buSzPts val="600"/>
              <a:buFont typeface="Lexend SemiBold"/>
              <a:buChar char="○"/>
              <a:defRPr sz="600">
                <a:latin typeface="Lexend SemiBold"/>
                <a:ea typeface="Lexend SemiBold"/>
                <a:cs typeface="Lexend SemiBold"/>
                <a:sym typeface="Lexend SemiBold"/>
              </a:defRPr>
            </a:lvl5pPr>
            <a:lvl6pPr indent="-266700" lvl="5" marL="2743200">
              <a:spcBef>
                <a:spcPts val="0"/>
              </a:spcBef>
              <a:spcAft>
                <a:spcPts val="0"/>
              </a:spcAft>
              <a:buSzPts val="600"/>
              <a:buFont typeface="Lexend SemiBold"/>
              <a:buChar char="■"/>
              <a:defRPr sz="600">
                <a:latin typeface="Lexend SemiBold"/>
                <a:ea typeface="Lexend SemiBold"/>
                <a:cs typeface="Lexend SemiBold"/>
                <a:sym typeface="Lexend SemiBold"/>
              </a:defRPr>
            </a:lvl6pPr>
            <a:lvl7pPr indent="-266700" lvl="6" marL="3200400">
              <a:spcBef>
                <a:spcPts val="0"/>
              </a:spcBef>
              <a:spcAft>
                <a:spcPts val="0"/>
              </a:spcAft>
              <a:buSzPts val="600"/>
              <a:buFont typeface="Lexend SemiBold"/>
              <a:buChar char="●"/>
              <a:defRPr sz="600">
                <a:latin typeface="Lexend SemiBold"/>
                <a:ea typeface="Lexend SemiBold"/>
                <a:cs typeface="Lexend SemiBold"/>
                <a:sym typeface="Lexend SemiBold"/>
              </a:defRPr>
            </a:lvl7pPr>
            <a:lvl8pPr indent="-266700" lvl="7" marL="3657600">
              <a:spcBef>
                <a:spcPts val="0"/>
              </a:spcBef>
              <a:spcAft>
                <a:spcPts val="0"/>
              </a:spcAft>
              <a:buSzPts val="600"/>
              <a:buFont typeface="Lexend SemiBold"/>
              <a:buChar char="○"/>
              <a:defRPr sz="600">
                <a:latin typeface="Lexend SemiBold"/>
                <a:ea typeface="Lexend SemiBold"/>
                <a:cs typeface="Lexend SemiBold"/>
                <a:sym typeface="Lexend SemiBold"/>
              </a:defRPr>
            </a:lvl8pPr>
            <a:lvl9pPr indent="-266700" lvl="8" marL="4114800">
              <a:spcBef>
                <a:spcPts val="0"/>
              </a:spcBef>
              <a:spcAft>
                <a:spcPts val="0"/>
              </a:spcAft>
              <a:buSzPts val="600"/>
              <a:buFont typeface="Lexend SemiBold"/>
              <a:buChar char="■"/>
              <a:defRPr sz="600">
                <a:latin typeface="Lexend SemiBold"/>
                <a:ea typeface="Lexend SemiBold"/>
                <a:cs typeface="Lexend SemiBold"/>
                <a:sym typeface="Lexend SemiBold"/>
              </a:defRPr>
            </a:lvl9pPr>
          </a:lstStyle>
          <a:p/>
        </p:txBody>
      </p:sp>
      <p:sp>
        <p:nvSpPr>
          <p:cNvPr id="240" name="Google Shape;240;p38"/>
          <p:cNvSpPr txBox="1"/>
          <p:nvPr>
            <p:ph idx="17" type="body"/>
          </p:nvPr>
        </p:nvSpPr>
        <p:spPr>
          <a:xfrm>
            <a:off x="5529554" y="3931751"/>
            <a:ext cx="3091500" cy="682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Lexend ExtraLight"/>
              <a:buChar char="●"/>
              <a:defRPr sz="1200">
                <a:latin typeface="Lexend ExtraLight"/>
                <a:ea typeface="Lexend ExtraLight"/>
                <a:cs typeface="Lexend ExtraLight"/>
                <a:sym typeface="Lexend ExtraLight"/>
              </a:defRPr>
            </a:lvl1pPr>
            <a:lvl2pPr indent="-304800" lvl="1" marL="914400">
              <a:spcBef>
                <a:spcPts val="0"/>
              </a:spcBef>
              <a:spcAft>
                <a:spcPts val="0"/>
              </a:spcAft>
              <a:buSzPts val="1200"/>
              <a:buFont typeface="Lexend ExtraLight"/>
              <a:buChar char="○"/>
              <a:defRPr sz="1200">
                <a:latin typeface="Lexend ExtraLight"/>
                <a:ea typeface="Lexend ExtraLight"/>
                <a:cs typeface="Lexend ExtraLight"/>
                <a:sym typeface="Lexend ExtraLight"/>
              </a:defRPr>
            </a:lvl2pPr>
            <a:lvl3pPr indent="-304800" lvl="2" marL="1371600">
              <a:spcBef>
                <a:spcPts val="0"/>
              </a:spcBef>
              <a:spcAft>
                <a:spcPts val="0"/>
              </a:spcAft>
              <a:buSzPts val="1200"/>
              <a:buFont typeface="Lexend ExtraLight"/>
              <a:buChar char="■"/>
              <a:defRPr sz="1200">
                <a:latin typeface="Lexend ExtraLight"/>
                <a:ea typeface="Lexend ExtraLight"/>
                <a:cs typeface="Lexend ExtraLight"/>
                <a:sym typeface="Lexend ExtraLight"/>
              </a:defRPr>
            </a:lvl3pPr>
            <a:lvl4pPr indent="-304800" lvl="3" marL="1828800">
              <a:spcBef>
                <a:spcPts val="0"/>
              </a:spcBef>
              <a:spcAft>
                <a:spcPts val="0"/>
              </a:spcAft>
              <a:buSzPts val="1200"/>
              <a:buFont typeface="Lexend ExtraLight"/>
              <a:buChar char="●"/>
              <a:defRPr sz="1200">
                <a:latin typeface="Lexend ExtraLight"/>
                <a:ea typeface="Lexend ExtraLight"/>
                <a:cs typeface="Lexend ExtraLight"/>
                <a:sym typeface="Lexend ExtraLight"/>
              </a:defRPr>
            </a:lvl4pPr>
            <a:lvl5pPr indent="-304800" lvl="4" marL="2286000">
              <a:spcBef>
                <a:spcPts val="0"/>
              </a:spcBef>
              <a:spcAft>
                <a:spcPts val="0"/>
              </a:spcAft>
              <a:buSzPts val="1200"/>
              <a:buFont typeface="Lexend ExtraLight"/>
              <a:buChar char="○"/>
              <a:defRPr>
                <a:latin typeface="Lexend ExtraLight"/>
                <a:ea typeface="Lexend ExtraLight"/>
                <a:cs typeface="Lexend ExtraLight"/>
                <a:sym typeface="Lexend ExtraLight"/>
              </a:defRPr>
            </a:lvl5pPr>
            <a:lvl6pPr indent="-304800" lvl="5" marL="2743200">
              <a:spcBef>
                <a:spcPts val="0"/>
              </a:spcBef>
              <a:spcAft>
                <a:spcPts val="0"/>
              </a:spcAft>
              <a:buSzPts val="1200"/>
              <a:buFont typeface="Lexend ExtraLight"/>
              <a:buChar char="■"/>
              <a:defRPr sz="1200">
                <a:latin typeface="Lexend ExtraLight"/>
                <a:ea typeface="Lexend ExtraLight"/>
                <a:cs typeface="Lexend ExtraLight"/>
                <a:sym typeface="Lexend ExtraLight"/>
              </a:defRPr>
            </a:lvl6pPr>
            <a:lvl7pPr indent="-304800" lvl="6" marL="3200400">
              <a:spcBef>
                <a:spcPts val="0"/>
              </a:spcBef>
              <a:spcAft>
                <a:spcPts val="0"/>
              </a:spcAft>
              <a:buSzPts val="1200"/>
              <a:buFont typeface="Lexend ExtraLight"/>
              <a:buChar char="●"/>
              <a:defRPr sz="1200">
                <a:latin typeface="Lexend ExtraLight"/>
                <a:ea typeface="Lexend ExtraLight"/>
                <a:cs typeface="Lexend ExtraLight"/>
                <a:sym typeface="Lexend ExtraLight"/>
              </a:defRPr>
            </a:lvl7pPr>
            <a:lvl8pPr indent="-304800" lvl="7" marL="3657600">
              <a:spcBef>
                <a:spcPts val="0"/>
              </a:spcBef>
              <a:spcAft>
                <a:spcPts val="0"/>
              </a:spcAft>
              <a:buSzPts val="1200"/>
              <a:buFont typeface="Lexend ExtraLight"/>
              <a:buChar char="○"/>
              <a:defRPr sz="1200">
                <a:latin typeface="Lexend ExtraLight"/>
                <a:ea typeface="Lexend ExtraLight"/>
                <a:cs typeface="Lexend ExtraLight"/>
                <a:sym typeface="Lexend ExtraLight"/>
              </a:defRPr>
            </a:lvl8pPr>
            <a:lvl9pPr indent="-304800" lvl="8" marL="4114800">
              <a:spcBef>
                <a:spcPts val="0"/>
              </a:spcBef>
              <a:spcAft>
                <a:spcPts val="0"/>
              </a:spcAft>
              <a:buSzPts val="1200"/>
              <a:buFont typeface="Lexend ExtraLight"/>
              <a:buChar char="■"/>
              <a:defRPr sz="1200">
                <a:latin typeface="Lexend ExtraLight"/>
                <a:ea typeface="Lexend ExtraLight"/>
                <a:cs typeface="Lexend ExtraLight"/>
                <a:sym typeface="Lexend ExtraLight"/>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s">
  <p:cSld name="CUSTOM_11">
    <p:bg>
      <p:bgPr>
        <a:solidFill>
          <a:schemeClr val="accent3"/>
        </a:solidFill>
      </p:bgPr>
    </p:bg>
    <p:spTree>
      <p:nvGrpSpPr>
        <p:cNvPr id="241" name="Shape 241"/>
        <p:cNvGrpSpPr/>
        <p:nvPr/>
      </p:nvGrpSpPr>
      <p:grpSpPr>
        <a:xfrm>
          <a:off x="0" y="0"/>
          <a:ext cx="0" cy="0"/>
          <a:chOff x="0" y="0"/>
          <a:chExt cx="0" cy="0"/>
        </a:xfrm>
      </p:grpSpPr>
      <p:sp>
        <p:nvSpPr>
          <p:cNvPr id="242" name="Google Shape;242;p39"/>
          <p:cNvSpPr txBox="1"/>
          <p:nvPr>
            <p:ph idx="1" type="body"/>
          </p:nvPr>
        </p:nvSpPr>
        <p:spPr>
          <a:xfrm>
            <a:off x="687900" y="292725"/>
            <a:ext cx="3233100" cy="203400"/>
          </a:xfrm>
          <a:prstGeom prst="rect">
            <a:avLst/>
          </a:prstGeom>
        </p:spPr>
        <p:txBody>
          <a:bodyPr anchorCtr="0" anchor="t" bIns="91425" lIns="91425" spcFirstLastPara="1" rIns="91425" wrap="square" tIns="91425">
            <a:spAutoFit/>
          </a:bodyPr>
          <a:lstStyle>
            <a:lvl1pPr indent="-266700" lvl="0" marL="457200">
              <a:spcBef>
                <a:spcPts val="0"/>
              </a:spcBef>
              <a:spcAft>
                <a:spcPts val="0"/>
              </a:spcAft>
              <a:buSzPts val="600"/>
              <a:buFont typeface="Lexend SemiBold"/>
              <a:buChar char="●"/>
              <a:defRPr sz="600">
                <a:latin typeface="Lexend SemiBold"/>
                <a:ea typeface="Lexend SemiBold"/>
                <a:cs typeface="Lexend SemiBold"/>
                <a:sym typeface="Lexend SemiBold"/>
              </a:defRPr>
            </a:lvl1pPr>
            <a:lvl2pPr indent="-266700" lvl="1" marL="914400">
              <a:spcBef>
                <a:spcPts val="0"/>
              </a:spcBef>
              <a:spcAft>
                <a:spcPts val="0"/>
              </a:spcAft>
              <a:buSzPts val="600"/>
              <a:buFont typeface="Lexend SemiBold"/>
              <a:buChar char="○"/>
              <a:defRPr sz="600">
                <a:latin typeface="Lexend SemiBold"/>
                <a:ea typeface="Lexend SemiBold"/>
                <a:cs typeface="Lexend SemiBold"/>
                <a:sym typeface="Lexend SemiBold"/>
              </a:defRPr>
            </a:lvl2pPr>
            <a:lvl3pPr indent="-266700" lvl="2" marL="1371600">
              <a:spcBef>
                <a:spcPts val="0"/>
              </a:spcBef>
              <a:spcAft>
                <a:spcPts val="0"/>
              </a:spcAft>
              <a:buSzPts val="600"/>
              <a:buFont typeface="Lexend SemiBold"/>
              <a:buChar char="■"/>
              <a:defRPr sz="600">
                <a:latin typeface="Lexend SemiBold"/>
                <a:ea typeface="Lexend SemiBold"/>
                <a:cs typeface="Lexend SemiBold"/>
                <a:sym typeface="Lexend SemiBold"/>
              </a:defRPr>
            </a:lvl3pPr>
            <a:lvl4pPr indent="-266700" lvl="3" marL="1828800">
              <a:spcBef>
                <a:spcPts val="0"/>
              </a:spcBef>
              <a:spcAft>
                <a:spcPts val="0"/>
              </a:spcAft>
              <a:buSzPts val="600"/>
              <a:buFont typeface="Lexend SemiBold"/>
              <a:buChar char="●"/>
              <a:defRPr sz="600">
                <a:latin typeface="Lexend SemiBold"/>
                <a:ea typeface="Lexend SemiBold"/>
                <a:cs typeface="Lexend SemiBold"/>
                <a:sym typeface="Lexend SemiBold"/>
              </a:defRPr>
            </a:lvl4pPr>
            <a:lvl5pPr indent="-266700" lvl="4" marL="2286000">
              <a:spcBef>
                <a:spcPts val="0"/>
              </a:spcBef>
              <a:spcAft>
                <a:spcPts val="0"/>
              </a:spcAft>
              <a:buSzPts val="600"/>
              <a:buFont typeface="Lexend SemiBold"/>
              <a:buChar char="○"/>
              <a:defRPr sz="600">
                <a:latin typeface="Lexend SemiBold"/>
                <a:ea typeface="Lexend SemiBold"/>
                <a:cs typeface="Lexend SemiBold"/>
                <a:sym typeface="Lexend SemiBold"/>
              </a:defRPr>
            </a:lvl5pPr>
            <a:lvl6pPr indent="-266700" lvl="5" marL="2743200">
              <a:spcBef>
                <a:spcPts val="0"/>
              </a:spcBef>
              <a:spcAft>
                <a:spcPts val="0"/>
              </a:spcAft>
              <a:buSzPts val="600"/>
              <a:buFont typeface="Lexend SemiBold"/>
              <a:buChar char="■"/>
              <a:defRPr sz="600">
                <a:latin typeface="Lexend SemiBold"/>
                <a:ea typeface="Lexend SemiBold"/>
                <a:cs typeface="Lexend SemiBold"/>
                <a:sym typeface="Lexend SemiBold"/>
              </a:defRPr>
            </a:lvl6pPr>
            <a:lvl7pPr indent="-266700" lvl="6" marL="3200400">
              <a:spcBef>
                <a:spcPts val="0"/>
              </a:spcBef>
              <a:spcAft>
                <a:spcPts val="0"/>
              </a:spcAft>
              <a:buSzPts val="600"/>
              <a:buFont typeface="Lexend SemiBold"/>
              <a:buChar char="●"/>
              <a:defRPr sz="600">
                <a:latin typeface="Lexend SemiBold"/>
                <a:ea typeface="Lexend SemiBold"/>
                <a:cs typeface="Lexend SemiBold"/>
                <a:sym typeface="Lexend SemiBold"/>
              </a:defRPr>
            </a:lvl7pPr>
            <a:lvl8pPr indent="-266700" lvl="7" marL="3657600">
              <a:spcBef>
                <a:spcPts val="0"/>
              </a:spcBef>
              <a:spcAft>
                <a:spcPts val="0"/>
              </a:spcAft>
              <a:buSzPts val="600"/>
              <a:buFont typeface="Lexend SemiBold"/>
              <a:buChar char="○"/>
              <a:defRPr sz="600">
                <a:latin typeface="Lexend SemiBold"/>
                <a:ea typeface="Lexend SemiBold"/>
                <a:cs typeface="Lexend SemiBold"/>
                <a:sym typeface="Lexend SemiBold"/>
              </a:defRPr>
            </a:lvl8pPr>
            <a:lvl9pPr indent="-266700" lvl="8" marL="4114800">
              <a:spcBef>
                <a:spcPts val="0"/>
              </a:spcBef>
              <a:spcAft>
                <a:spcPts val="0"/>
              </a:spcAft>
              <a:buSzPts val="600"/>
              <a:buFont typeface="Lexend SemiBold"/>
              <a:buChar char="■"/>
              <a:defRPr sz="600">
                <a:latin typeface="Lexend SemiBold"/>
                <a:ea typeface="Lexend SemiBold"/>
                <a:cs typeface="Lexend SemiBold"/>
                <a:sym typeface="Lexend SemiBold"/>
              </a:defRPr>
            </a:lvl9pPr>
          </a:lstStyle>
          <a:p/>
        </p:txBody>
      </p:sp>
      <p:sp>
        <p:nvSpPr>
          <p:cNvPr id="243" name="Google Shape;243;p39"/>
          <p:cNvSpPr txBox="1"/>
          <p:nvPr>
            <p:ph type="title"/>
          </p:nvPr>
        </p:nvSpPr>
        <p:spPr>
          <a:xfrm>
            <a:off x="661574" y="424278"/>
            <a:ext cx="5151300" cy="86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4800"/>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4" name="Google Shape;244;p39"/>
          <p:cNvSpPr txBox="1"/>
          <p:nvPr>
            <p:ph idx="2" type="body"/>
          </p:nvPr>
        </p:nvSpPr>
        <p:spPr>
          <a:xfrm>
            <a:off x="687900" y="1296524"/>
            <a:ext cx="1446000" cy="357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Lexend SemiBold"/>
              <a:buChar char="●"/>
              <a:defRPr sz="1200">
                <a:latin typeface="Lexend SemiBold"/>
                <a:ea typeface="Lexend SemiBold"/>
                <a:cs typeface="Lexend SemiBold"/>
                <a:sym typeface="Lexend SemiBold"/>
              </a:defRPr>
            </a:lvl1pPr>
            <a:lvl2pPr indent="-304800" lvl="1" marL="914400">
              <a:spcBef>
                <a:spcPts val="0"/>
              </a:spcBef>
              <a:spcAft>
                <a:spcPts val="0"/>
              </a:spcAft>
              <a:buSzPts val="1200"/>
              <a:buFont typeface="Lexend SemiBold"/>
              <a:buChar char="○"/>
              <a:defRPr sz="1200">
                <a:latin typeface="Lexend SemiBold"/>
                <a:ea typeface="Lexend SemiBold"/>
                <a:cs typeface="Lexend SemiBold"/>
                <a:sym typeface="Lexend SemiBold"/>
              </a:defRPr>
            </a:lvl2pPr>
            <a:lvl3pPr indent="-304800" lvl="2" marL="1371600">
              <a:spcBef>
                <a:spcPts val="0"/>
              </a:spcBef>
              <a:spcAft>
                <a:spcPts val="0"/>
              </a:spcAft>
              <a:buSzPts val="1200"/>
              <a:buFont typeface="Lexend SemiBold"/>
              <a:buChar char="■"/>
              <a:defRPr sz="1200">
                <a:latin typeface="Lexend SemiBold"/>
                <a:ea typeface="Lexend SemiBold"/>
                <a:cs typeface="Lexend SemiBold"/>
                <a:sym typeface="Lexend SemiBold"/>
              </a:defRPr>
            </a:lvl3pPr>
            <a:lvl4pPr indent="-304800" lvl="3" marL="1828800">
              <a:spcBef>
                <a:spcPts val="0"/>
              </a:spcBef>
              <a:spcAft>
                <a:spcPts val="0"/>
              </a:spcAft>
              <a:buSzPts val="1200"/>
              <a:buFont typeface="Lexend SemiBold"/>
              <a:buChar char="●"/>
              <a:defRPr sz="1200">
                <a:latin typeface="Lexend SemiBold"/>
                <a:ea typeface="Lexend SemiBold"/>
                <a:cs typeface="Lexend SemiBold"/>
                <a:sym typeface="Lexend SemiBold"/>
              </a:defRPr>
            </a:lvl4pPr>
            <a:lvl5pPr indent="-304800" lvl="4" marL="2286000">
              <a:spcBef>
                <a:spcPts val="0"/>
              </a:spcBef>
              <a:spcAft>
                <a:spcPts val="0"/>
              </a:spcAft>
              <a:buSzPts val="1200"/>
              <a:buFont typeface="Lexend SemiBold"/>
              <a:buChar char="○"/>
              <a:defRPr>
                <a:latin typeface="Lexend SemiBold"/>
                <a:ea typeface="Lexend SemiBold"/>
                <a:cs typeface="Lexend SemiBold"/>
                <a:sym typeface="Lexend SemiBold"/>
              </a:defRPr>
            </a:lvl5pPr>
            <a:lvl6pPr indent="-304800" lvl="5" marL="2743200">
              <a:spcBef>
                <a:spcPts val="0"/>
              </a:spcBef>
              <a:spcAft>
                <a:spcPts val="0"/>
              </a:spcAft>
              <a:buSzPts val="1200"/>
              <a:buFont typeface="Lexend SemiBold"/>
              <a:buChar char="■"/>
              <a:defRPr sz="1200">
                <a:latin typeface="Lexend SemiBold"/>
                <a:ea typeface="Lexend SemiBold"/>
                <a:cs typeface="Lexend SemiBold"/>
                <a:sym typeface="Lexend SemiBold"/>
              </a:defRPr>
            </a:lvl6pPr>
            <a:lvl7pPr indent="-304800" lvl="6" marL="3200400">
              <a:spcBef>
                <a:spcPts val="0"/>
              </a:spcBef>
              <a:spcAft>
                <a:spcPts val="0"/>
              </a:spcAft>
              <a:buSzPts val="1200"/>
              <a:buFont typeface="Lexend SemiBold"/>
              <a:buChar char="●"/>
              <a:defRPr sz="1200">
                <a:latin typeface="Lexend SemiBold"/>
                <a:ea typeface="Lexend SemiBold"/>
                <a:cs typeface="Lexend SemiBold"/>
                <a:sym typeface="Lexend SemiBold"/>
              </a:defRPr>
            </a:lvl7pPr>
            <a:lvl8pPr indent="-304800" lvl="7" marL="3657600">
              <a:spcBef>
                <a:spcPts val="0"/>
              </a:spcBef>
              <a:spcAft>
                <a:spcPts val="0"/>
              </a:spcAft>
              <a:buSzPts val="1200"/>
              <a:buFont typeface="Lexend SemiBold"/>
              <a:buChar char="○"/>
              <a:defRPr sz="1200">
                <a:latin typeface="Lexend SemiBold"/>
                <a:ea typeface="Lexend SemiBold"/>
                <a:cs typeface="Lexend SemiBold"/>
                <a:sym typeface="Lexend SemiBold"/>
              </a:defRPr>
            </a:lvl8pPr>
            <a:lvl9pPr indent="-304800" lvl="8" marL="4114800">
              <a:spcBef>
                <a:spcPts val="0"/>
              </a:spcBef>
              <a:spcAft>
                <a:spcPts val="0"/>
              </a:spcAft>
              <a:buSzPts val="1200"/>
              <a:buFont typeface="Lexend SemiBold"/>
              <a:buChar char="■"/>
              <a:defRPr sz="1200">
                <a:latin typeface="Lexend SemiBold"/>
                <a:ea typeface="Lexend SemiBold"/>
                <a:cs typeface="Lexend SemiBold"/>
                <a:sym typeface="Lexend SemiBold"/>
              </a:defRPr>
            </a:lvl9pPr>
          </a:lstStyle>
          <a:p/>
        </p:txBody>
      </p:sp>
      <p:sp>
        <p:nvSpPr>
          <p:cNvPr id="245" name="Google Shape;245;p39"/>
          <p:cNvSpPr txBox="1"/>
          <p:nvPr>
            <p:ph idx="3" type="body"/>
          </p:nvPr>
        </p:nvSpPr>
        <p:spPr>
          <a:xfrm>
            <a:off x="2262132" y="1296524"/>
            <a:ext cx="1446000" cy="357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Lexend SemiBold"/>
              <a:buChar char="●"/>
              <a:defRPr sz="1200">
                <a:latin typeface="Lexend SemiBold"/>
                <a:ea typeface="Lexend SemiBold"/>
                <a:cs typeface="Lexend SemiBold"/>
                <a:sym typeface="Lexend SemiBold"/>
              </a:defRPr>
            </a:lvl1pPr>
            <a:lvl2pPr indent="-304800" lvl="1" marL="914400">
              <a:spcBef>
                <a:spcPts val="0"/>
              </a:spcBef>
              <a:spcAft>
                <a:spcPts val="0"/>
              </a:spcAft>
              <a:buSzPts val="1200"/>
              <a:buFont typeface="Lexend SemiBold"/>
              <a:buChar char="○"/>
              <a:defRPr sz="1200">
                <a:latin typeface="Lexend SemiBold"/>
                <a:ea typeface="Lexend SemiBold"/>
                <a:cs typeface="Lexend SemiBold"/>
                <a:sym typeface="Lexend SemiBold"/>
              </a:defRPr>
            </a:lvl2pPr>
            <a:lvl3pPr indent="-304800" lvl="2" marL="1371600">
              <a:spcBef>
                <a:spcPts val="0"/>
              </a:spcBef>
              <a:spcAft>
                <a:spcPts val="0"/>
              </a:spcAft>
              <a:buSzPts val="1200"/>
              <a:buFont typeface="Lexend SemiBold"/>
              <a:buChar char="■"/>
              <a:defRPr sz="1200">
                <a:latin typeface="Lexend SemiBold"/>
                <a:ea typeface="Lexend SemiBold"/>
                <a:cs typeface="Lexend SemiBold"/>
                <a:sym typeface="Lexend SemiBold"/>
              </a:defRPr>
            </a:lvl3pPr>
            <a:lvl4pPr indent="-304800" lvl="3" marL="1828800">
              <a:spcBef>
                <a:spcPts val="0"/>
              </a:spcBef>
              <a:spcAft>
                <a:spcPts val="0"/>
              </a:spcAft>
              <a:buSzPts val="1200"/>
              <a:buFont typeface="Lexend SemiBold"/>
              <a:buChar char="●"/>
              <a:defRPr sz="1200">
                <a:latin typeface="Lexend SemiBold"/>
                <a:ea typeface="Lexend SemiBold"/>
                <a:cs typeface="Lexend SemiBold"/>
                <a:sym typeface="Lexend SemiBold"/>
              </a:defRPr>
            </a:lvl4pPr>
            <a:lvl5pPr indent="-304800" lvl="4" marL="2286000">
              <a:spcBef>
                <a:spcPts val="0"/>
              </a:spcBef>
              <a:spcAft>
                <a:spcPts val="0"/>
              </a:spcAft>
              <a:buSzPts val="1200"/>
              <a:buFont typeface="Lexend SemiBold"/>
              <a:buChar char="○"/>
              <a:defRPr>
                <a:latin typeface="Lexend SemiBold"/>
                <a:ea typeface="Lexend SemiBold"/>
                <a:cs typeface="Lexend SemiBold"/>
                <a:sym typeface="Lexend SemiBold"/>
              </a:defRPr>
            </a:lvl5pPr>
            <a:lvl6pPr indent="-304800" lvl="5" marL="2743200">
              <a:spcBef>
                <a:spcPts val="0"/>
              </a:spcBef>
              <a:spcAft>
                <a:spcPts val="0"/>
              </a:spcAft>
              <a:buSzPts val="1200"/>
              <a:buFont typeface="Lexend SemiBold"/>
              <a:buChar char="■"/>
              <a:defRPr sz="1200">
                <a:latin typeface="Lexend SemiBold"/>
                <a:ea typeface="Lexend SemiBold"/>
                <a:cs typeface="Lexend SemiBold"/>
                <a:sym typeface="Lexend SemiBold"/>
              </a:defRPr>
            </a:lvl6pPr>
            <a:lvl7pPr indent="-304800" lvl="6" marL="3200400">
              <a:spcBef>
                <a:spcPts val="0"/>
              </a:spcBef>
              <a:spcAft>
                <a:spcPts val="0"/>
              </a:spcAft>
              <a:buSzPts val="1200"/>
              <a:buFont typeface="Lexend SemiBold"/>
              <a:buChar char="●"/>
              <a:defRPr sz="1200">
                <a:latin typeface="Lexend SemiBold"/>
                <a:ea typeface="Lexend SemiBold"/>
                <a:cs typeface="Lexend SemiBold"/>
                <a:sym typeface="Lexend SemiBold"/>
              </a:defRPr>
            </a:lvl7pPr>
            <a:lvl8pPr indent="-304800" lvl="7" marL="3657600">
              <a:spcBef>
                <a:spcPts val="0"/>
              </a:spcBef>
              <a:spcAft>
                <a:spcPts val="0"/>
              </a:spcAft>
              <a:buSzPts val="1200"/>
              <a:buFont typeface="Lexend SemiBold"/>
              <a:buChar char="○"/>
              <a:defRPr sz="1200">
                <a:latin typeface="Lexend SemiBold"/>
                <a:ea typeface="Lexend SemiBold"/>
                <a:cs typeface="Lexend SemiBold"/>
                <a:sym typeface="Lexend SemiBold"/>
              </a:defRPr>
            </a:lvl8pPr>
            <a:lvl9pPr indent="-304800" lvl="8" marL="4114800">
              <a:spcBef>
                <a:spcPts val="0"/>
              </a:spcBef>
              <a:spcAft>
                <a:spcPts val="0"/>
              </a:spcAft>
              <a:buSzPts val="1200"/>
              <a:buFont typeface="Lexend SemiBold"/>
              <a:buChar char="■"/>
              <a:defRPr sz="1200">
                <a:latin typeface="Lexend SemiBold"/>
                <a:ea typeface="Lexend SemiBold"/>
                <a:cs typeface="Lexend SemiBold"/>
                <a:sym typeface="Lexend SemiBold"/>
              </a:defRPr>
            </a:lvl9pPr>
          </a:lstStyle>
          <a:p/>
        </p:txBody>
      </p:sp>
      <p:sp>
        <p:nvSpPr>
          <p:cNvPr id="246" name="Google Shape;246;p39"/>
          <p:cNvSpPr txBox="1"/>
          <p:nvPr>
            <p:ph idx="4" type="body"/>
          </p:nvPr>
        </p:nvSpPr>
        <p:spPr>
          <a:xfrm>
            <a:off x="3827041" y="1296524"/>
            <a:ext cx="1446000" cy="357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Lexend SemiBold"/>
              <a:buChar char="●"/>
              <a:defRPr sz="1200">
                <a:latin typeface="Lexend SemiBold"/>
                <a:ea typeface="Lexend SemiBold"/>
                <a:cs typeface="Lexend SemiBold"/>
                <a:sym typeface="Lexend SemiBold"/>
              </a:defRPr>
            </a:lvl1pPr>
            <a:lvl2pPr indent="-304800" lvl="1" marL="914400">
              <a:spcBef>
                <a:spcPts val="0"/>
              </a:spcBef>
              <a:spcAft>
                <a:spcPts val="0"/>
              </a:spcAft>
              <a:buSzPts val="1200"/>
              <a:buFont typeface="Lexend SemiBold"/>
              <a:buChar char="○"/>
              <a:defRPr sz="1200">
                <a:latin typeface="Lexend SemiBold"/>
                <a:ea typeface="Lexend SemiBold"/>
                <a:cs typeface="Lexend SemiBold"/>
                <a:sym typeface="Lexend SemiBold"/>
              </a:defRPr>
            </a:lvl2pPr>
            <a:lvl3pPr indent="-304800" lvl="2" marL="1371600">
              <a:spcBef>
                <a:spcPts val="0"/>
              </a:spcBef>
              <a:spcAft>
                <a:spcPts val="0"/>
              </a:spcAft>
              <a:buSzPts val="1200"/>
              <a:buFont typeface="Lexend SemiBold"/>
              <a:buChar char="■"/>
              <a:defRPr sz="1200">
                <a:latin typeface="Lexend SemiBold"/>
                <a:ea typeface="Lexend SemiBold"/>
                <a:cs typeface="Lexend SemiBold"/>
                <a:sym typeface="Lexend SemiBold"/>
              </a:defRPr>
            </a:lvl3pPr>
            <a:lvl4pPr indent="-304800" lvl="3" marL="1828800">
              <a:spcBef>
                <a:spcPts val="0"/>
              </a:spcBef>
              <a:spcAft>
                <a:spcPts val="0"/>
              </a:spcAft>
              <a:buSzPts val="1200"/>
              <a:buFont typeface="Lexend SemiBold"/>
              <a:buChar char="●"/>
              <a:defRPr sz="1200">
                <a:latin typeface="Lexend SemiBold"/>
                <a:ea typeface="Lexend SemiBold"/>
                <a:cs typeface="Lexend SemiBold"/>
                <a:sym typeface="Lexend SemiBold"/>
              </a:defRPr>
            </a:lvl4pPr>
            <a:lvl5pPr indent="-304800" lvl="4" marL="2286000">
              <a:spcBef>
                <a:spcPts val="0"/>
              </a:spcBef>
              <a:spcAft>
                <a:spcPts val="0"/>
              </a:spcAft>
              <a:buSzPts val="1200"/>
              <a:buFont typeface="Lexend SemiBold"/>
              <a:buChar char="○"/>
              <a:defRPr>
                <a:latin typeface="Lexend SemiBold"/>
                <a:ea typeface="Lexend SemiBold"/>
                <a:cs typeface="Lexend SemiBold"/>
                <a:sym typeface="Lexend SemiBold"/>
              </a:defRPr>
            </a:lvl5pPr>
            <a:lvl6pPr indent="-304800" lvl="5" marL="2743200">
              <a:spcBef>
                <a:spcPts val="0"/>
              </a:spcBef>
              <a:spcAft>
                <a:spcPts val="0"/>
              </a:spcAft>
              <a:buSzPts val="1200"/>
              <a:buFont typeface="Lexend SemiBold"/>
              <a:buChar char="■"/>
              <a:defRPr sz="1200">
                <a:latin typeface="Lexend SemiBold"/>
                <a:ea typeface="Lexend SemiBold"/>
                <a:cs typeface="Lexend SemiBold"/>
                <a:sym typeface="Lexend SemiBold"/>
              </a:defRPr>
            </a:lvl6pPr>
            <a:lvl7pPr indent="-304800" lvl="6" marL="3200400">
              <a:spcBef>
                <a:spcPts val="0"/>
              </a:spcBef>
              <a:spcAft>
                <a:spcPts val="0"/>
              </a:spcAft>
              <a:buSzPts val="1200"/>
              <a:buFont typeface="Lexend SemiBold"/>
              <a:buChar char="●"/>
              <a:defRPr sz="1200">
                <a:latin typeface="Lexend SemiBold"/>
                <a:ea typeface="Lexend SemiBold"/>
                <a:cs typeface="Lexend SemiBold"/>
                <a:sym typeface="Lexend SemiBold"/>
              </a:defRPr>
            </a:lvl7pPr>
            <a:lvl8pPr indent="-304800" lvl="7" marL="3657600">
              <a:spcBef>
                <a:spcPts val="0"/>
              </a:spcBef>
              <a:spcAft>
                <a:spcPts val="0"/>
              </a:spcAft>
              <a:buSzPts val="1200"/>
              <a:buFont typeface="Lexend SemiBold"/>
              <a:buChar char="○"/>
              <a:defRPr sz="1200">
                <a:latin typeface="Lexend SemiBold"/>
                <a:ea typeface="Lexend SemiBold"/>
                <a:cs typeface="Lexend SemiBold"/>
                <a:sym typeface="Lexend SemiBold"/>
              </a:defRPr>
            </a:lvl8pPr>
            <a:lvl9pPr indent="-304800" lvl="8" marL="4114800">
              <a:spcBef>
                <a:spcPts val="0"/>
              </a:spcBef>
              <a:spcAft>
                <a:spcPts val="0"/>
              </a:spcAft>
              <a:buSzPts val="1200"/>
              <a:buFont typeface="Lexend SemiBold"/>
              <a:buChar char="■"/>
              <a:defRPr sz="1200">
                <a:latin typeface="Lexend SemiBold"/>
                <a:ea typeface="Lexend SemiBold"/>
                <a:cs typeface="Lexend SemiBold"/>
                <a:sym typeface="Lexend SemiBold"/>
              </a:defRPr>
            </a:lvl9pPr>
          </a:lstStyle>
          <a:p/>
        </p:txBody>
      </p:sp>
      <p:sp>
        <p:nvSpPr>
          <p:cNvPr id="247" name="Google Shape;247;p39"/>
          <p:cNvSpPr txBox="1"/>
          <p:nvPr>
            <p:ph idx="5" type="body"/>
          </p:nvPr>
        </p:nvSpPr>
        <p:spPr>
          <a:xfrm>
            <a:off x="5397375" y="1296524"/>
            <a:ext cx="1446000" cy="357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Lexend SemiBold"/>
              <a:buChar char="●"/>
              <a:defRPr sz="1200">
                <a:latin typeface="Lexend SemiBold"/>
                <a:ea typeface="Lexend SemiBold"/>
                <a:cs typeface="Lexend SemiBold"/>
                <a:sym typeface="Lexend SemiBold"/>
              </a:defRPr>
            </a:lvl1pPr>
            <a:lvl2pPr indent="-304800" lvl="1" marL="914400">
              <a:spcBef>
                <a:spcPts val="0"/>
              </a:spcBef>
              <a:spcAft>
                <a:spcPts val="0"/>
              </a:spcAft>
              <a:buSzPts val="1200"/>
              <a:buFont typeface="Lexend SemiBold"/>
              <a:buChar char="○"/>
              <a:defRPr sz="1200">
                <a:latin typeface="Lexend SemiBold"/>
                <a:ea typeface="Lexend SemiBold"/>
                <a:cs typeface="Lexend SemiBold"/>
                <a:sym typeface="Lexend SemiBold"/>
              </a:defRPr>
            </a:lvl2pPr>
            <a:lvl3pPr indent="-304800" lvl="2" marL="1371600">
              <a:spcBef>
                <a:spcPts val="0"/>
              </a:spcBef>
              <a:spcAft>
                <a:spcPts val="0"/>
              </a:spcAft>
              <a:buSzPts val="1200"/>
              <a:buFont typeface="Lexend SemiBold"/>
              <a:buChar char="■"/>
              <a:defRPr sz="1200">
                <a:latin typeface="Lexend SemiBold"/>
                <a:ea typeface="Lexend SemiBold"/>
                <a:cs typeface="Lexend SemiBold"/>
                <a:sym typeface="Lexend SemiBold"/>
              </a:defRPr>
            </a:lvl3pPr>
            <a:lvl4pPr indent="-304800" lvl="3" marL="1828800">
              <a:spcBef>
                <a:spcPts val="0"/>
              </a:spcBef>
              <a:spcAft>
                <a:spcPts val="0"/>
              </a:spcAft>
              <a:buSzPts val="1200"/>
              <a:buFont typeface="Lexend SemiBold"/>
              <a:buChar char="●"/>
              <a:defRPr sz="1200">
                <a:latin typeface="Lexend SemiBold"/>
                <a:ea typeface="Lexend SemiBold"/>
                <a:cs typeface="Lexend SemiBold"/>
                <a:sym typeface="Lexend SemiBold"/>
              </a:defRPr>
            </a:lvl4pPr>
            <a:lvl5pPr indent="-304800" lvl="4" marL="2286000">
              <a:spcBef>
                <a:spcPts val="0"/>
              </a:spcBef>
              <a:spcAft>
                <a:spcPts val="0"/>
              </a:spcAft>
              <a:buSzPts val="1200"/>
              <a:buFont typeface="Lexend SemiBold"/>
              <a:buChar char="○"/>
              <a:defRPr>
                <a:latin typeface="Lexend SemiBold"/>
                <a:ea typeface="Lexend SemiBold"/>
                <a:cs typeface="Lexend SemiBold"/>
                <a:sym typeface="Lexend SemiBold"/>
              </a:defRPr>
            </a:lvl5pPr>
            <a:lvl6pPr indent="-304800" lvl="5" marL="2743200">
              <a:spcBef>
                <a:spcPts val="0"/>
              </a:spcBef>
              <a:spcAft>
                <a:spcPts val="0"/>
              </a:spcAft>
              <a:buSzPts val="1200"/>
              <a:buFont typeface="Lexend SemiBold"/>
              <a:buChar char="■"/>
              <a:defRPr sz="1200">
                <a:latin typeface="Lexend SemiBold"/>
                <a:ea typeface="Lexend SemiBold"/>
                <a:cs typeface="Lexend SemiBold"/>
                <a:sym typeface="Lexend SemiBold"/>
              </a:defRPr>
            </a:lvl6pPr>
            <a:lvl7pPr indent="-304800" lvl="6" marL="3200400">
              <a:spcBef>
                <a:spcPts val="0"/>
              </a:spcBef>
              <a:spcAft>
                <a:spcPts val="0"/>
              </a:spcAft>
              <a:buSzPts val="1200"/>
              <a:buFont typeface="Lexend SemiBold"/>
              <a:buChar char="●"/>
              <a:defRPr sz="1200">
                <a:latin typeface="Lexend SemiBold"/>
                <a:ea typeface="Lexend SemiBold"/>
                <a:cs typeface="Lexend SemiBold"/>
                <a:sym typeface="Lexend SemiBold"/>
              </a:defRPr>
            </a:lvl7pPr>
            <a:lvl8pPr indent="-304800" lvl="7" marL="3657600">
              <a:spcBef>
                <a:spcPts val="0"/>
              </a:spcBef>
              <a:spcAft>
                <a:spcPts val="0"/>
              </a:spcAft>
              <a:buSzPts val="1200"/>
              <a:buFont typeface="Lexend SemiBold"/>
              <a:buChar char="○"/>
              <a:defRPr sz="1200">
                <a:latin typeface="Lexend SemiBold"/>
                <a:ea typeface="Lexend SemiBold"/>
                <a:cs typeface="Lexend SemiBold"/>
                <a:sym typeface="Lexend SemiBold"/>
              </a:defRPr>
            </a:lvl8pPr>
            <a:lvl9pPr indent="-304800" lvl="8" marL="4114800">
              <a:spcBef>
                <a:spcPts val="0"/>
              </a:spcBef>
              <a:spcAft>
                <a:spcPts val="0"/>
              </a:spcAft>
              <a:buSzPts val="1200"/>
              <a:buFont typeface="Lexend SemiBold"/>
              <a:buChar char="■"/>
              <a:defRPr sz="1200">
                <a:latin typeface="Lexend SemiBold"/>
                <a:ea typeface="Lexend SemiBold"/>
                <a:cs typeface="Lexend SemiBold"/>
                <a:sym typeface="Lexend SemiBold"/>
              </a:defRPr>
            </a:lvl9pPr>
          </a:lstStyle>
          <a:p/>
        </p:txBody>
      </p:sp>
      <p:sp>
        <p:nvSpPr>
          <p:cNvPr id="248" name="Google Shape;248;p39"/>
          <p:cNvSpPr txBox="1"/>
          <p:nvPr>
            <p:ph idx="6" type="body"/>
          </p:nvPr>
        </p:nvSpPr>
        <p:spPr>
          <a:xfrm>
            <a:off x="6956568" y="1296524"/>
            <a:ext cx="1446000" cy="357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Lexend SemiBold"/>
              <a:buChar char="●"/>
              <a:defRPr sz="1200">
                <a:latin typeface="Lexend SemiBold"/>
                <a:ea typeface="Lexend SemiBold"/>
                <a:cs typeface="Lexend SemiBold"/>
                <a:sym typeface="Lexend SemiBold"/>
              </a:defRPr>
            </a:lvl1pPr>
            <a:lvl2pPr indent="-304800" lvl="1" marL="914400">
              <a:spcBef>
                <a:spcPts val="0"/>
              </a:spcBef>
              <a:spcAft>
                <a:spcPts val="0"/>
              </a:spcAft>
              <a:buSzPts val="1200"/>
              <a:buFont typeface="Lexend SemiBold"/>
              <a:buChar char="○"/>
              <a:defRPr sz="1200">
                <a:latin typeface="Lexend SemiBold"/>
                <a:ea typeface="Lexend SemiBold"/>
                <a:cs typeface="Lexend SemiBold"/>
                <a:sym typeface="Lexend SemiBold"/>
              </a:defRPr>
            </a:lvl2pPr>
            <a:lvl3pPr indent="-304800" lvl="2" marL="1371600">
              <a:spcBef>
                <a:spcPts val="0"/>
              </a:spcBef>
              <a:spcAft>
                <a:spcPts val="0"/>
              </a:spcAft>
              <a:buSzPts val="1200"/>
              <a:buFont typeface="Lexend SemiBold"/>
              <a:buChar char="■"/>
              <a:defRPr sz="1200">
                <a:latin typeface="Lexend SemiBold"/>
                <a:ea typeface="Lexend SemiBold"/>
                <a:cs typeface="Lexend SemiBold"/>
                <a:sym typeface="Lexend SemiBold"/>
              </a:defRPr>
            </a:lvl3pPr>
            <a:lvl4pPr indent="-304800" lvl="3" marL="1828800">
              <a:spcBef>
                <a:spcPts val="0"/>
              </a:spcBef>
              <a:spcAft>
                <a:spcPts val="0"/>
              </a:spcAft>
              <a:buSzPts val="1200"/>
              <a:buFont typeface="Lexend SemiBold"/>
              <a:buChar char="●"/>
              <a:defRPr sz="1200">
                <a:latin typeface="Lexend SemiBold"/>
                <a:ea typeface="Lexend SemiBold"/>
                <a:cs typeface="Lexend SemiBold"/>
                <a:sym typeface="Lexend SemiBold"/>
              </a:defRPr>
            </a:lvl4pPr>
            <a:lvl5pPr indent="-304800" lvl="4" marL="2286000">
              <a:spcBef>
                <a:spcPts val="0"/>
              </a:spcBef>
              <a:spcAft>
                <a:spcPts val="0"/>
              </a:spcAft>
              <a:buSzPts val="1200"/>
              <a:buFont typeface="Lexend SemiBold"/>
              <a:buChar char="○"/>
              <a:defRPr>
                <a:latin typeface="Lexend SemiBold"/>
                <a:ea typeface="Lexend SemiBold"/>
                <a:cs typeface="Lexend SemiBold"/>
                <a:sym typeface="Lexend SemiBold"/>
              </a:defRPr>
            </a:lvl5pPr>
            <a:lvl6pPr indent="-304800" lvl="5" marL="2743200">
              <a:spcBef>
                <a:spcPts val="0"/>
              </a:spcBef>
              <a:spcAft>
                <a:spcPts val="0"/>
              </a:spcAft>
              <a:buSzPts val="1200"/>
              <a:buFont typeface="Lexend SemiBold"/>
              <a:buChar char="■"/>
              <a:defRPr sz="1200">
                <a:latin typeface="Lexend SemiBold"/>
                <a:ea typeface="Lexend SemiBold"/>
                <a:cs typeface="Lexend SemiBold"/>
                <a:sym typeface="Lexend SemiBold"/>
              </a:defRPr>
            </a:lvl6pPr>
            <a:lvl7pPr indent="-304800" lvl="6" marL="3200400">
              <a:spcBef>
                <a:spcPts val="0"/>
              </a:spcBef>
              <a:spcAft>
                <a:spcPts val="0"/>
              </a:spcAft>
              <a:buSzPts val="1200"/>
              <a:buFont typeface="Lexend SemiBold"/>
              <a:buChar char="●"/>
              <a:defRPr sz="1200">
                <a:latin typeface="Lexend SemiBold"/>
                <a:ea typeface="Lexend SemiBold"/>
                <a:cs typeface="Lexend SemiBold"/>
                <a:sym typeface="Lexend SemiBold"/>
              </a:defRPr>
            </a:lvl7pPr>
            <a:lvl8pPr indent="-304800" lvl="7" marL="3657600">
              <a:spcBef>
                <a:spcPts val="0"/>
              </a:spcBef>
              <a:spcAft>
                <a:spcPts val="0"/>
              </a:spcAft>
              <a:buSzPts val="1200"/>
              <a:buFont typeface="Lexend SemiBold"/>
              <a:buChar char="○"/>
              <a:defRPr sz="1200">
                <a:latin typeface="Lexend SemiBold"/>
                <a:ea typeface="Lexend SemiBold"/>
                <a:cs typeface="Lexend SemiBold"/>
                <a:sym typeface="Lexend SemiBold"/>
              </a:defRPr>
            </a:lvl8pPr>
            <a:lvl9pPr indent="-304800" lvl="8" marL="4114800">
              <a:spcBef>
                <a:spcPts val="0"/>
              </a:spcBef>
              <a:spcAft>
                <a:spcPts val="0"/>
              </a:spcAft>
              <a:buSzPts val="1200"/>
              <a:buFont typeface="Lexend SemiBold"/>
              <a:buChar char="■"/>
              <a:defRPr sz="1200">
                <a:latin typeface="Lexend SemiBold"/>
                <a:ea typeface="Lexend SemiBold"/>
                <a:cs typeface="Lexend SemiBold"/>
                <a:sym typeface="Lexend SemiBold"/>
              </a:defRPr>
            </a:lvl9pPr>
          </a:lstStyle>
          <a:p/>
        </p:txBody>
      </p:sp>
      <p:sp>
        <p:nvSpPr>
          <p:cNvPr id="249" name="Google Shape;249;p39"/>
          <p:cNvSpPr/>
          <p:nvPr>
            <p:ph idx="7" type="pic"/>
          </p:nvPr>
        </p:nvSpPr>
        <p:spPr>
          <a:xfrm>
            <a:off x="727950" y="1764075"/>
            <a:ext cx="304500" cy="304500"/>
          </a:xfrm>
          <a:prstGeom prst="rect">
            <a:avLst/>
          </a:prstGeom>
          <a:noFill/>
          <a:ln>
            <a:noFill/>
          </a:ln>
        </p:spPr>
      </p:sp>
      <p:sp>
        <p:nvSpPr>
          <p:cNvPr id="250" name="Google Shape;250;p39"/>
          <p:cNvSpPr/>
          <p:nvPr>
            <p:ph idx="8" type="pic"/>
          </p:nvPr>
        </p:nvSpPr>
        <p:spPr>
          <a:xfrm>
            <a:off x="727950" y="2320438"/>
            <a:ext cx="304500" cy="304500"/>
          </a:xfrm>
          <a:prstGeom prst="rect">
            <a:avLst/>
          </a:prstGeom>
          <a:noFill/>
          <a:ln>
            <a:noFill/>
          </a:ln>
        </p:spPr>
      </p:sp>
      <p:sp>
        <p:nvSpPr>
          <p:cNvPr id="251" name="Google Shape;251;p39"/>
          <p:cNvSpPr/>
          <p:nvPr>
            <p:ph idx="9" type="pic"/>
          </p:nvPr>
        </p:nvSpPr>
        <p:spPr>
          <a:xfrm>
            <a:off x="727950" y="2860788"/>
            <a:ext cx="304500" cy="304500"/>
          </a:xfrm>
          <a:prstGeom prst="rect">
            <a:avLst/>
          </a:prstGeom>
          <a:noFill/>
          <a:ln>
            <a:noFill/>
          </a:ln>
        </p:spPr>
      </p:sp>
      <p:sp>
        <p:nvSpPr>
          <p:cNvPr id="252" name="Google Shape;252;p39"/>
          <p:cNvSpPr/>
          <p:nvPr>
            <p:ph idx="13" type="pic"/>
          </p:nvPr>
        </p:nvSpPr>
        <p:spPr>
          <a:xfrm>
            <a:off x="727950" y="3401138"/>
            <a:ext cx="304500" cy="304500"/>
          </a:xfrm>
          <a:prstGeom prst="rect">
            <a:avLst/>
          </a:prstGeom>
          <a:noFill/>
          <a:ln>
            <a:noFill/>
          </a:ln>
        </p:spPr>
      </p:sp>
      <p:sp>
        <p:nvSpPr>
          <p:cNvPr id="253" name="Google Shape;253;p39"/>
          <p:cNvSpPr/>
          <p:nvPr>
            <p:ph idx="14" type="pic"/>
          </p:nvPr>
        </p:nvSpPr>
        <p:spPr>
          <a:xfrm>
            <a:off x="2296475" y="1764075"/>
            <a:ext cx="304500" cy="304500"/>
          </a:xfrm>
          <a:prstGeom prst="rect">
            <a:avLst/>
          </a:prstGeom>
          <a:noFill/>
          <a:ln>
            <a:noFill/>
          </a:ln>
        </p:spPr>
      </p:sp>
      <p:sp>
        <p:nvSpPr>
          <p:cNvPr id="254" name="Google Shape;254;p39"/>
          <p:cNvSpPr/>
          <p:nvPr>
            <p:ph idx="15" type="pic"/>
          </p:nvPr>
        </p:nvSpPr>
        <p:spPr>
          <a:xfrm>
            <a:off x="3865000" y="1764075"/>
            <a:ext cx="304500" cy="304500"/>
          </a:xfrm>
          <a:prstGeom prst="rect">
            <a:avLst/>
          </a:prstGeom>
          <a:noFill/>
          <a:ln>
            <a:noFill/>
          </a:ln>
        </p:spPr>
      </p:sp>
      <p:sp>
        <p:nvSpPr>
          <p:cNvPr id="255" name="Google Shape;255;p39"/>
          <p:cNvSpPr/>
          <p:nvPr>
            <p:ph idx="16" type="pic"/>
          </p:nvPr>
        </p:nvSpPr>
        <p:spPr>
          <a:xfrm>
            <a:off x="5433525" y="1764075"/>
            <a:ext cx="304500" cy="304500"/>
          </a:xfrm>
          <a:prstGeom prst="rect">
            <a:avLst/>
          </a:prstGeom>
          <a:noFill/>
          <a:ln>
            <a:noFill/>
          </a:ln>
        </p:spPr>
      </p:sp>
      <p:sp>
        <p:nvSpPr>
          <p:cNvPr id="256" name="Google Shape;256;p39"/>
          <p:cNvSpPr/>
          <p:nvPr>
            <p:ph idx="17" type="pic"/>
          </p:nvPr>
        </p:nvSpPr>
        <p:spPr>
          <a:xfrm>
            <a:off x="7002050" y="1764075"/>
            <a:ext cx="304500" cy="304500"/>
          </a:xfrm>
          <a:prstGeom prst="rect">
            <a:avLst/>
          </a:prstGeom>
          <a:noFill/>
          <a:ln>
            <a:noFill/>
          </a:ln>
        </p:spPr>
      </p:sp>
      <p:sp>
        <p:nvSpPr>
          <p:cNvPr id="257" name="Google Shape;257;p39"/>
          <p:cNvSpPr/>
          <p:nvPr>
            <p:ph idx="18" type="pic"/>
          </p:nvPr>
        </p:nvSpPr>
        <p:spPr>
          <a:xfrm>
            <a:off x="2296475" y="2320438"/>
            <a:ext cx="304500" cy="304500"/>
          </a:xfrm>
          <a:prstGeom prst="rect">
            <a:avLst/>
          </a:prstGeom>
          <a:noFill/>
          <a:ln>
            <a:noFill/>
          </a:ln>
        </p:spPr>
      </p:sp>
      <p:sp>
        <p:nvSpPr>
          <p:cNvPr id="258" name="Google Shape;258;p39"/>
          <p:cNvSpPr/>
          <p:nvPr>
            <p:ph idx="19" type="pic"/>
          </p:nvPr>
        </p:nvSpPr>
        <p:spPr>
          <a:xfrm>
            <a:off x="2296475" y="2860788"/>
            <a:ext cx="304500" cy="304500"/>
          </a:xfrm>
          <a:prstGeom prst="rect">
            <a:avLst/>
          </a:prstGeom>
          <a:noFill/>
          <a:ln>
            <a:noFill/>
          </a:ln>
        </p:spPr>
      </p:sp>
      <p:sp>
        <p:nvSpPr>
          <p:cNvPr id="259" name="Google Shape;259;p39"/>
          <p:cNvSpPr/>
          <p:nvPr>
            <p:ph idx="20" type="pic"/>
          </p:nvPr>
        </p:nvSpPr>
        <p:spPr>
          <a:xfrm>
            <a:off x="2296475" y="3401138"/>
            <a:ext cx="304500" cy="304500"/>
          </a:xfrm>
          <a:prstGeom prst="rect">
            <a:avLst/>
          </a:prstGeom>
          <a:noFill/>
          <a:ln>
            <a:noFill/>
          </a:ln>
        </p:spPr>
      </p:sp>
      <p:sp>
        <p:nvSpPr>
          <p:cNvPr id="260" name="Google Shape;260;p39"/>
          <p:cNvSpPr/>
          <p:nvPr>
            <p:ph idx="21" type="pic"/>
          </p:nvPr>
        </p:nvSpPr>
        <p:spPr>
          <a:xfrm>
            <a:off x="3865000" y="2320438"/>
            <a:ext cx="304500" cy="304500"/>
          </a:xfrm>
          <a:prstGeom prst="rect">
            <a:avLst/>
          </a:prstGeom>
          <a:noFill/>
          <a:ln>
            <a:noFill/>
          </a:ln>
        </p:spPr>
      </p:sp>
      <p:sp>
        <p:nvSpPr>
          <p:cNvPr id="261" name="Google Shape;261;p39"/>
          <p:cNvSpPr/>
          <p:nvPr>
            <p:ph idx="22" type="pic"/>
          </p:nvPr>
        </p:nvSpPr>
        <p:spPr>
          <a:xfrm>
            <a:off x="3865000" y="2860788"/>
            <a:ext cx="304500" cy="304500"/>
          </a:xfrm>
          <a:prstGeom prst="rect">
            <a:avLst/>
          </a:prstGeom>
          <a:noFill/>
          <a:ln>
            <a:noFill/>
          </a:ln>
        </p:spPr>
      </p:sp>
      <p:sp>
        <p:nvSpPr>
          <p:cNvPr id="262" name="Google Shape;262;p39"/>
          <p:cNvSpPr/>
          <p:nvPr>
            <p:ph idx="23" type="pic"/>
          </p:nvPr>
        </p:nvSpPr>
        <p:spPr>
          <a:xfrm>
            <a:off x="3865000" y="3401138"/>
            <a:ext cx="304500" cy="304500"/>
          </a:xfrm>
          <a:prstGeom prst="rect">
            <a:avLst/>
          </a:prstGeom>
          <a:noFill/>
          <a:ln>
            <a:noFill/>
          </a:ln>
        </p:spPr>
      </p:sp>
      <p:sp>
        <p:nvSpPr>
          <p:cNvPr id="263" name="Google Shape;263;p39"/>
          <p:cNvSpPr/>
          <p:nvPr>
            <p:ph idx="24" type="pic"/>
          </p:nvPr>
        </p:nvSpPr>
        <p:spPr>
          <a:xfrm>
            <a:off x="5433525" y="2320438"/>
            <a:ext cx="304500" cy="304500"/>
          </a:xfrm>
          <a:prstGeom prst="rect">
            <a:avLst/>
          </a:prstGeom>
          <a:noFill/>
          <a:ln>
            <a:noFill/>
          </a:ln>
        </p:spPr>
      </p:sp>
      <p:sp>
        <p:nvSpPr>
          <p:cNvPr id="264" name="Google Shape;264;p39"/>
          <p:cNvSpPr/>
          <p:nvPr>
            <p:ph idx="25" type="pic"/>
          </p:nvPr>
        </p:nvSpPr>
        <p:spPr>
          <a:xfrm>
            <a:off x="5433525" y="2860788"/>
            <a:ext cx="304500" cy="304500"/>
          </a:xfrm>
          <a:prstGeom prst="rect">
            <a:avLst/>
          </a:prstGeom>
          <a:noFill/>
          <a:ln>
            <a:noFill/>
          </a:ln>
        </p:spPr>
      </p:sp>
      <p:sp>
        <p:nvSpPr>
          <p:cNvPr id="265" name="Google Shape;265;p39"/>
          <p:cNvSpPr/>
          <p:nvPr>
            <p:ph idx="26" type="pic"/>
          </p:nvPr>
        </p:nvSpPr>
        <p:spPr>
          <a:xfrm>
            <a:off x="5433525" y="3401138"/>
            <a:ext cx="304500" cy="304500"/>
          </a:xfrm>
          <a:prstGeom prst="rect">
            <a:avLst/>
          </a:prstGeom>
          <a:noFill/>
          <a:ln>
            <a:noFill/>
          </a:ln>
        </p:spPr>
      </p:sp>
      <p:sp>
        <p:nvSpPr>
          <p:cNvPr id="266" name="Google Shape;266;p39"/>
          <p:cNvSpPr/>
          <p:nvPr>
            <p:ph idx="27" type="pic"/>
          </p:nvPr>
        </p:nvSpPr>
        <p:spPr>
          <a:xfrm>
            <a:off x="7002050" y="2320438"/>
            <a:ext cx="304500" cy="304500"/>
          </a:xfrm>
          <a:prstGeom prst="rect">
            <a:avLst/>
          </a:prstGeom>
          <a:noFill/>
          <a:ln>
            <a:noFill/>
          </a:ln>
        </p:spPr>
      </p:sp>
      <p:sp>
        <p:nvSpPr>
          <p:cNvPr id="267" name="Google Shape;267;p39"/>
          <p:cNvSpPr/>
          <p:nvPr>
            <p:ph idx="28" type="pic"/>
          </p:nvPr>
        </p:nvSpPr>
        <p:spPr>
          <a:xfrm>
            <a:off x="7002050" y="2860788"/>
            <a:ext cx="304500" cy="304500"/>
          </a:xfrm>
          <a:prstGeom prst="rect">
            <a:avLst/>
          </a:prstGeom>
          <a:noFill/>
          <a:ln>
            <a:noFill/>
          </a:ln>
        </p:spPr>
      </p:sp>
      <p:sp>
        <p:nvSpPr>
          <p:cNvPr id="268" name="Google Shape;268;p39"/>
          <p:cNvSpPr/>
          <p:nvPr>
            <p:ph idx="29" type="pic"/>
          </p:nvPr>
        </p:nvSpPr>
        <p:spPr>
          <a:xfrm>
            <a:off x="7002050" y="3401138"/>
            <a:ext cx="304500" cy="30450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s - Load Time Optimization">
  <p:cSld name="CUSTOM_13">
    <p:spTree>
      <p:nvGrpSpPr>
        <p:cNvPr id="269" name="Shape 269"/>
        <p:cNvGrpSpPr/>
        <p:nvPr/>
      </p:nvGrpSpPr>
      <p:grpSpPr>
        <a:xfrm>
          <a:off x="0" y="0"/>
          <a:ext cx="0" cy="0"/>
          <a:chOff x="0" y="0"/>
          <a:chExt cx="0" cy="0"/>
        </a:xfrm>
      </p:grpSpPr>
      <p:sp>
        <p:nvSpPr>
          <p:cNvPr id="270" name="Google Shape;270;p40"/>
          <p:cNvSpPr/>
          <p:nvPr>
            <p:ph idx="2" type="pic"/>
          </p:nvPr>
        </p:nvSpPr>
        <p:spPr>
          <a:xfrm>
            <a:off x="791050" y="1977650"/>
            <a:ext cx="1307100" cy="1956600"/>
          </a:xfrm>
          <a:prstGeom prst="rect">
            <a:avLst/>
          </a:prstGeom>
          <a:noFill/>
          <a:ln>
            <a:noFill/>
          </a:ln>
        </p:spPr>
      </p:sp>
      <p:sp>
        <p:nvSpPr>
          <p:cNvPr id="271" name="Google Shape;271;p40"/>
          <p:cNvSpPr txBox="1"/>
          <p:nvPr>
            <p:ph idx="1" type="body"/>
          </p:nvPr>
        </p:nvSpPr>
        <p:spPr>
          <a:xfrm>
            <a:off x="687900" y="292725"/>
            <a:ext cx="3233100" cy="203400"/>
          </a:xfrm>
          <a:prstGeom prst="rect">
            <a:avLst/>
          </a:prstGeom>
        </p:spPr>
        <p:txBody>
          <a:bodyPr anchorCtr="0" anchor="t" bIns="91425" lIns="91425" spcFirstLastPara="1" rIns="91425" wrap="square" tIns="91425">
            <a:spAutoFit/>
          </a:bodyPr>
          <a:lstStyle>
            <a:lvl1pPr indent="-266700" lvl="0" marL="457200">
              <a:spcBef>
                <a:spcPts val="0"/>
              </a:spcBef>
              <a:spcAft>
                <a:spcPts val="0"/>
              </a:spcAft>
              <a:buSzPts val="600"/>
              <a:buFont typeface="Lexend SemiBold"/>
              <a:buChar char="●"/>
              <a:defRPr sz="600">
                <a:latin typeface="Lexend SemiBold"/>
                <a:ea typeface="Lexend SemiBold"/>
                <a:cs typeface="Lexend SemiBold"/>
                <a:sym typeface="Lexend SemiBold"/>
              </a:defRPr>
            </a:lvl1pPr>
            <a:lvl2pPr indent="-266700" lvl="1" marL="914400">
              <a:spcBef>
                <a:spcPts val="0"/>
              </a:spcBef>
              <a:spcAft>
                <a:spcPts val="0"/>
              </a:spcAft>
              <a:buSzPts val="600"/>
              <a:buFont typeface="Lexend SemiBold"/>
              <a:buChar char="○"/>
              <a:defRPr sz="600">
                <a:latin typeface="Lexend SemiBold"/>
                <a:ea typeface="Lexend SemiBold"/>
                <a:cs typeface="Lexend SemiBold"/>
                <a:sym typeface="Lexend SemiBold"/>
              </a:defRPr>
            </a:lvl2pPr>
            <a:lvl3pPr indent="-266700" lvl="2" marL="1371600">
              <a:spcBef>
                <a:spcPts val="0"/>
              </a:spcBef>
              <a:spcAft>
                <a:spcPts val="0"/>
              </a:spcAft>
              <a:buSzPts val="600"/>
              <a:buFont typeface="Lexend SemiBold"/>
              <a:buChar char="■"/>
              <a:defRPr sz="600">
                <a:latin typeface="Lexend SemiBold"/>
                <a:ea typeface="Lexend SemiBold"/>
                <a:cs typeface="Lexend SemiBold"/>
                <a:sym typeface="Lexend SemiBold"/>
              </a:defRPr>
            </a:lvl3pPr>
            <a:lvl4pPr indent="-266700" lvl="3" marL="1828800">
              <a:spcBef>
                <a:spcPts val="0"/>
              </a:spcBef>
              <a:spcAft>
                <a:spcPts val="0"/>
              </a:spcAft>
              <a:buSzPts val="600"/>
              <a:buFont typeface="Lexend SemiBold"/>
              <a:buChar char="●"/>
              <a:defRPr sz="600">
                <a:latin typeface="Lexend SemiBold"/>
                <a:ea typeface="Lexend SemiBold"/>
                <a:cs typeface="Lexend SemiBold"/>
                <a:sym typeface="Lexend SemiBold"/>
              </a:defRPr>
            </a:lvl4pPr>
            <a:lvl5pPr indent="-266700" lvl="4" marL="2286000">
              <a:spcBef>
                <a:spcPts val="0"/>
              </a:spcBef>
              <a:spcAft>
                <a:spcPts val="0"/>
              </a:spcAft>
              <a:buSzPts val="600"/>
              <a:buFont typeface="Lexend SemiBold"/>
              <a:buChar char="○"/>
              <a:defRPr sz="600">
                <a:latin typeface="Lexend SemiBold"/>
                <a:ea typeface="Lexend SemiBold"/>
                <a:cs typeface="Lexend SemiBold"/>
                <a:sym typeface="Lexend SemiBold"/>
              </a:defRPr>
            </a:lvl5pPr>
            <a:lvl6pPr indent="-266700" lvl="5" marL="2743200">
              <a:spcBef>
                <a:spcPts val="0"/>
              </a:spcBef>
              <a:spcAft>
                <a:spcPts val="0"/>
              </a:spcAft>
              <a:buSzPts val="600"/>
              <a:buFont typeface="Lexend SemiBold"/>
              <a:buChar char="■"/>
              <a:defRPr sz="600">
                <a:latin typeface="Lexend SemiBold"/>
                <a:ea typeface="Lexend SemiBold"/>
                <a:cs typeface="Lexend SemiBold"/>
                <a:sym typeface="Lexend SemiBold"/>
              </a:defRPr>
            </a:lvl6pPr>
            <a:lvl7pPr indent="-266700" lvl="6" marL="3200400">
              <a:spcBef>
                <a:spcPts val="0"/>
              </a:spcBef>
              <a:spcAft>
                <a:spcPts val="0"/>
              </a:spcAft>
              <a:buSzPts val="600"/>
              <a:buFont typeface="Lexend SemiBold"/>
              <a:buChar char="●"/>
              <a:defRPr sz="600">
                <a:latin typeface="Lexend SemiBold"/>
                <a:ea typeface="Lexend SemiBold"/>
                <a:cs typeface="Lexend SemiBold"/>
                <a:sym typeface="Lexend SemiBold"/>
              </a:defRPr>
            </a:lvl7pPr>
            <a:lvl8pPr indent="-266700" lvl="7" marL="3657600">
              <a:spcBef>
                <a:spcPts val="0"/>
              </a:spcBef>
              <a:spcAft>
                <a:spcPts val="0"/>
              </a:spcAft>
              <a:buSzPts val="600"/>
              <a:buFont typeface="Lexend SemiBold"/>
              <a:buChar char="○"/>
              <a:defRPr sz="600">
                <a:latin typeface="Lexend SemiBold"/>
                <a:ea typeface="Lexend SemiBold"/>
                <a:cs typeface="Lexend SemiBold"/>
                <a:sym typeface="Lexend SemiBold"/>
              </a:defRPr>
            </a:lvl8pPr>
            <a:lvl9pPr indent="-266700" lvl="8" marL="4114800">
              <a:spcBef>
                <a:spcPts val="0"/>
              </a:spcBef>
              <a:spcAft>
                <a:spcPts val="0"/>
              </a:spcAft>
              <a:buSzPts val="600"/>
              <a:buFont typeface="Lexend SemiBold"/>
              <a:buChar char="■"/>
              <a:defRPr sz="600">
                <a:latin typeface="Lexend SemiBold"/>
                <a:ea typeface="Lexend SemiBold"/>
                <a:cs typeface="Lexend SemiBold"/>
                <a:sym typeface="Lexend SemiBold"/>
              </a:defRPr>
            </a:lvl9pPr>
          </a:lstStyle>
          <a:p/>
        </p:txBody>
      </p:sp>
      <p:sp>
        <p:nvSpPr>
          <p:cNvPr id="272" name="Google Shape;272;p40"/>
          <p:cNvSpPr txBox="1"/>
          <p:nvPr>
            <p:ph type="title"/>
          </p:nvPr>
        </p:nvSpPr>
        <p:spPr>
          <a:xfrm>
            <a:off x="661576" y="424275"/>
            <a:ext cx="7890900" cy="86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4800"/>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3" name="Google Shape;273;p40"/>
          <p:cNvSpPr txBox="1"/>
          <p:nvPr>
            <p:ph idx="3" type="body"/>
          </p:nvPr>
        </p:nvSpPr>
        <p:spPr>
          <a:xfrm>
            <a:off x="1890825" y="3120325"/>
            <a:ext cx="1186200" cy="203400"/>
          </a:xfrm>
          <a:prstGeom prst="rect">
            <a:avLst/>
          </a:prstGeom>
          <a:noFill/>
          <a:ln>
            <a:noFill/>
          </a:ln>
        </p:spPr>
        <p:txBody>
          <a:bodyPr anchorCtr="0" anchor="t" bIns="91425" lIns="91425" spcFirstLastPara="1" rIns="91425" wrap="square" tIns="91425">
            <a:noAutofit/>
          </a:bodyPr>
          <a:lstStyle>
            <a:lvl1pPr indent="-279400" lvl="0" marL="457200">
              <a:spcBef>
                <a:spcPts val="0"/>
              </a:spcBef>
              <a:spcAft>
                <a:spcPts val="0"/>
              </a:spcAft>
              <a:buSzPts val="800"/>
              <a:buFont typeface="Lexend SemiBold"/>
              <a:buChar char="●"/>
              <a:defRPr sz="800">
                <a:latin typeface="Lexend SemiBold"/>
                <a:ea typeface="Lexend SemiBold"/>
                <a:cs typeface="Lexend SemiBold"/>
                <a:sym typeface="Lexend SemiBold"/>
              </a:defRPr>
            </a:lvl1pPr>
            <a:lvl2pPr indent="-279400" lvl="1" marL="914400">
              <a:spcBef>
                <a:spcPts val="0"/>
              </a:spcBef>
              <a:spcAft>
                <a:spcPts val="0"/>
              </a:spcAft>
              <a:buSzPts val="800"/>
              <a:buFont typeface="Lexend SemiBold"/>
              <a:buChar char="○"/>
              <a:defRPr sz="800">
                <a:latin typeface="Lexend SemiBold"/>
                <a:ea typeface="Lexend SemiBold"/>
                <a:cs typeface="Lexend SemiBold"/>
                <a:sym typeface="Lexend SemiBold"/>
              </a:defRPr>
            </a:lvl2pPr>
            <a:lvl3pPr indent="-279400" lvl="2" marL="1371600">
              <a:spcBef>
                <a:spcPts val="0"/>
              </a:spcBef>
              <a:spcAft>
                <a:spcPts val="0"/>
              </a:spcAft>
              <a:buSzPts val="800"/>
              <a:buFont typeface="Lexend SemiBold"/>
              <a:buChar char="■"/>
              <a:defRPr sz="800">
                <a:latin typeface="Lexend SemiBold"/>
                <a:ea typeface="Lexend SemiBold"/>
                <a:cs typeface="Lexend SemiBold"/>
                <a:sym typeface="Lexend SemiBold"/>
              </a:defRPr>
            </a:lvl3pPr>
            <a:lvl4pPr indent="-279400" lvl="3" marL="1828800">
              <a:spcBef>
                <a:spcPts val="0"/>
              </a:spcBef>
              <a:spcAft>
                <a:spcPts val="0"/>
              </a:spcAft>
              <a:buSzPts val="800"/>
              <a:buFont typeface="Lexend SemiBold"/>
              <a:buChar char="●"/>
              <a:defRPr sz="800">
                <a:latin typeface="Lexend SemiBold"/>
                <a:ea typeface="Lexend SemiBold"/>
                <a:cs typeface="Lexend SemiBold"/>
                <a:sym typeface="Lexend SemiBold"/>
              </a:defRPr>
            </a:lvl4pPr>
            <a:lvl5pPr indent="-279400" lvl="4" marL="2286000">
              <a:spcBef>
                <a:spcPts val="0"/>
              </a:spcBef>
              <a:spcAft>
                <a:spcPts val="0"/>
              </a:spcAft>
              <a:buSzPts val="800"/>
              <a:buFont typeface="Lexend SemiBold"/>
              <a:buChar char="○"/>
              <a:defRPr sz="800">
                <a:latin typeface="Lexend SemiBold"/>
                <a:ea typeface="Lexend SemiBold"/>
                <a:cs typeface="Lexend SemiBold"/>
                <a:sym typeface="Lexend SemiBold"/>
              </a:defRPr>
            </a:lvl5pPr>
            <a:lvl6pPr indent="-279400" lvl="5" marL="2743200">
              <a:spcBef>
                <a:spcPts val="0"/>
              </a:spcBef>
              <a:spcAft>
                <a:spcPts val="0"/>
              </a:spcAft>
              <a:buSzPts val="800"/>
              <a:buFont typeface="Lexend SemiBold"/>
              <a:buChar char="■"/>
              <a:defRPr sz="800">
                <a:latin typeface="Lexend SemiBold"/>
                <a:ea typeface="Lexend SemiBold"/>
                <a:cs typeface="Lexend SemiBold"/>
                <a:sym typeface="Lexend SemiBold"/>
              </a:defRPr>
            </a:lvl6pPr>
            <a:lvl7pPr indent="-279400" lvl="6" marL="3200400">
              <a:spcBef>
                <a:spcPts val="0"/>
              </a:spcBef>
              <a:spcAft>
                <a:spcPts val="0"/>
              </a:spcAft>
              <a:buSzPts val="800"/>
              <a:buFont typeface="Lexend SemiBold"/>
              <a:buChar char="●"/>
              <a:defRPr sz="800">
                <a:latin typeface="Lexend SemiBold"/>
                <a:ea typeface="Lexend SemiBold"/>
                <a:cs typeface="Lexend SemiBold"/>
                <a:sym typeface="Lexend SemiBold"/>
              </a:defRPr>
            </a:lvl7pPr>
            <a:lvl8pPr indent="-279400" lvl="7" marL="3657600">
              <a:spcBef>
                <a:spcPts val="0"/>
              </a:spcBef>
              <a:spcAft>
                <a:spcPts val="0"/>
              </a:spcAft>
              <a:buSzPts val="800"/>
              <a:buFont typeface="Lexend SemiBold"/>
              <a:buChar char="○"/>
              <a:defRPr sz="800">
                <a:latin typeface="Lexend SemiBold"/>
                <a:ea typeface="Lexend SemiBold"/>
                <a:cs typeface="Lexend SemiBold"/>
                <a:sym typeface="Lexend SemiBold"/>
              </a:defRPr>
            </a:lvl8pPr>
            <a:lvl9pPr indent="-279400" lvl="8" marL="4114800">
              <a:spcBef>
                <a:spcPts val="0"/>
              </a:spcBef>
              <a:spcAft>
                <a:spcPts val="0"/>
              </a:spcAft>
              <a:buSzPts val="800"/>
              <a:buFont typeface="Lexend SemiBold"/>
              <a:buChar char="■"/>
              <a:defRPr sz="800">
                <a:latin typeface="Lexend SemiBold"/>
                <a:ea typeface="Lexend SemiBold"/>
                <a:cs typeface="Lexend SemiBold"/>
                <a:sym typeface="Lexend SemiBold"/>
              </a:defRPr>
            </a:lvl9pPr>
          </a:lstStyle>
          <a:p/>
        </p:txBody>
      </p:sp>
      <p:sp>
        <p:nvSpPr>
          <p:cNvPr id="274" name="Google Shape;274;p40"/>
          <p:cNvSpPr txBox="1"/>
          <p:nvPr>
            <p:ph idx="4" type="body"/>
          </p:nvPr>
        </p:nvSpPr>
        <p:spPr>
          <a:xfrm>
            <a:off x="1890825" y="3446750"/>
            <a:ext cx="1186200" cy="823500"/>
          </a:xfrm>
          <a:prstGeom prst="rect">
            <a:avLst/>
          </a:prstGeom>
          <a:noFill/>
          <a:ln>
            <a:noFill/>
          </a:ln>
        </p:spPr>
        <p:txBody>
          <a:bodyPr anchorCtr="0" anchor="t" bIns="91425" lIns="91425" spcFirstLastPara="1" rIns="91425" wrap="square" tIns="91425">
            <a:noAutofit/>
          </a:bodyPr>
          <a:lstStyle>
            <a:lvl1pPr indent="-279400" lvl="0" marL="457200">
              <a:spcBef>
                <a:spcPts val="0"/>
              </a:spcBef>
              <a:spcAft>
                <a:spcPts val="0"/>
              </a:spcAft>
              <a:buSzPts val="800"/>
              <a:buFont typeface="Lexend ExtraLight"/>
              <a:buChar char="●"/>
              <a:defRPr sz="800">
                <a:latin typeface="Lexend ExtraLight"/>
                <a:ea typeface="Lexend ExtraLight"/>
                <a:cs typeface="Lexend ExtraLight"/>
                <a:sym typeface="Lexend ExtraLight"/>
              </a:defRPr>
            </a:lvl1pPr>
            <a:lvl2pPr indent="-279400" lvl="1" marL="914400">
              <a:spcBef>
                <a:spcPts val="0"/>
              </a:spcBef>
              <a:spcAft>
                <a:spcPts val="0"/>
              </a:spcAft>
              <a:buSzPts val="800"/>
              <a:buFont typeface="Lexend ExtraLight"/>
              <a:buChar char="○"/>
              <a:defRPr sz="800">
                <a:latin typeface="Lexend ExtraLight"/>
                <a:ea typeface="Lexend ExtraLight"/>
                <a:cs typeface="Lexend ExtraLight"/>
                <a:sym typeface="Lexend ExtraLight"/>
              </a:defRPr>
            </a:lvl2pPr>
            <a:lvl3pPr indent="-279400" lvl="2" marL="1371600">
              <a:spcBef>
                <a:spcPts val="0"/>
              </a:spcBef>
              <a:spcAft>
                <a:spcPts val="0"/>
              </a:spcAft>
              <a:buSzPts val="800"/>
              <a:buFont typeface="Lexend ExtraLight"/>
              <a:buChar char="■"/>
              <a:defRPr sz="800">
                <a:latin typeface="Lexend ExtraLight"/>
                <a:ea typeface="Lexend ExtraLight"/>
                <a:cs typeface="Lexend ExtraLight"/>
                <a:sym typeface="Lexend ExtraLight"/>
              </a:defRPr>
            </a:lvl3pPr>
            <a:lvl4pPr indent="-279400" lvl="3" marL="1828800">
              <a:spcBef>
                <a:spcPts val="0"/>
              </a:spcBef>
              <a:spcAft>
                <a:spcPts val="0"/>
              </a:spcAft>
              <a:buSzPts val="800"/>
              <a:buFont typeface="Lexend ExtraLight"/>
              <a:buChar char="●"/>
              <a:defRPr sz="800">
                <a:latin typeface="Lexend ExtraLight"/>
                <a:ea typeface="Lexend ExtraLight"/>
                <a:cs typeface="Lexend ExtraLight"/>
                <a:sym typeface="Lexend ExtraLight"/>
              </a:defRPr>
            </a:lvl4pPr>
            <a:lvl5pPr indent="-279400" lvl="4" marL="2286000">
              <a:spcBef>
                <a:spcPts val="0"/>
              </a:spcBef>
              <a:spcAft>
                <a:spcPts val="0"/>
              </a:spcAft>
              <a:buSzPts val="800"/>
              <a:buFont typeface="Lexend ExtraLight"/>
              <a:buChar char="○"/>
              <a:defRPr sz="800">
                <a:latin typeface="Lexend ExtraLight"/>
                <a:ea typeface="Lexend ExtraLight"/>
                <a:cs typeface="Lexend ExtraLight"/>
                <a:sym typeface="Lexend ExtraLight"/>
              </a:defRPr>
            </a:lvl5pPr>
            <a:lvl6pPr indent="-279400" lvl="5" marL="2743200">
              <a:spcBef>
                <a:spcPts val="0"/>
              </a:spcBef>
              <a:spcAft>
                <a:spcPts val="0"/>
              </a:spcAft>
              <a:buSzPts val="800"/>
              <a:buFont typeface="Lexend ExtraLight"/>
              <a:buChar char="■"/>
              <a:defRPr sz="800">
                <a:latin typeface="Lexend ExtraLight"/>
                <a:ea typeface="Lexend ExtraLight"/>
                <a:cs typeface="Lexend ExtraLight"/>
                <a:sym typeface="Lexend ExtraLight"/>
              </a:defRPr>
            </a:lvl6pPr>
            <a:lvl7pPr indent="-279400" lvl="6" marL="3200400">
              <a:spcBef>
                <a:spcPts val="0"/>
              </a:spcBef>
              <a:spcAft>
                <a:spcPts val="0"/>
              </a:spcAft>
              <a:buSzPts val="800"/>
              <a:buFont typeface="Lexend ExtraLight"/>
              <a:buChar char="●"/>
              <a:defRPr sz="800">
                <a:latin typeface="Lexend ExtraLight"/>
                <a:ea typeface="Lexend ExtraLight"/>
                <a:cs typeface="Lexend ExtraLight"/>
                <a:sym typeface="Lexend ExtraLight"/>
              </a:defRPr>
            </a:lvl7pPr>
            <a:lvl8pPr indent="-279400" lvl="7" marL="3657600">
              <a:spcBef>
                <a:spcPts val="0"/>
              </a:spcBef>
              <a:spcAft>
                <a:spcPts val="0"/>
              </a:spcAft>
              <a:buSzPts val="800"/>
              <a:buFont typeface="Lexend ExtraLight"/>
              <a:buChar char="○"/>
              <a:defRPr sz="800">
                <a:latin typeface="Lexend ExtraLight"/>
                <a:ea typeface="Lexend ExtraLight"/>
                <a:cs typeface="Lexend ExtraLight"/>
                <a:sym typeface="Lexend ExtraLight"/>
              </a:defRPr>
            </a:lvl8pPr>
            <a:lvl9pPr indent="-279400" lvl="8" marL="4114800">
              <a:spcBef>
                <a:spcPts val="0"/>
              </a:spcBef>
              <a:spcAft>
                <a:spcPts val="0"/>
              </a:spcAft>
              <a:buSzPts val="800"/>
              <a:buFont typeface="Lexend ExtraLight"/>
              <a:buChar char="■"/>
              <a:defRPr sz="800">
                <a:latin typeface="Lexend ExtraLight"/>
                <a:ea typeface="Lexend ExtraLight"/>
                <a:cs typeface="Lexend ExtraLight"/>
                <a:sym typeface="Lexend ExtraLight"/>
              </a:defRPr>
            </a:lvl9pPr>
          </a:lstStyle>
          <a:p/>
        </p:txBody>
      </p:sp>
      <p:sp>
        <p:nvSpPr>
          <p:cNvPr id="275" name="Google Shape;275;p40"/>
          <p:cNvSpPr/>
          <p:nvPr>
            <p:ph idx="5" type="pic"/>
          </p:nvPr>
        </p:nvSpPr>
        <p:spPr>
          <a:xfrm>
            <a:off x="1890828" y="2891499"/>
            <a:ext cx="277800" cy="277800"/>
          </a:xfrm>
          <a:prstGeom prst="rect">
            <a:avLst/>
          </a:prstGeom>
          <a:noFill/>
          <a:ln>
            <a:noFill/>
          </a:ln>
        </p:spPr>
      </p:sp>
      <p:sp>
        <p:nvSpPr>
          <p:cNvPr id="276" name="Google Shape;276;p40"/>
          <p:cNvSpPr txBox="1"/>
          <p:nvPr>
            <p:ph idx="6" type="subTitle"/>
          </p:nvPr>
        </p:nvSpPr>
        <p:spPr>
          <a:xfrm>
            <a:off x="5908675" y="1894800"/>
            <a:ext cx="2451000" cy="268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None/>
              <a:defRPr/>
            </a:lvl1pPr>
            <a:lvl2pPr lvl="1">
              <a:spcBef>
                <a:spcPts val="0"/>
              </a:spcBef>
              <a:spcAft>
                <a:spcPts val="0"/>
              </a:spcAft>
              <a:buClr>
                <a:schemeClr val="lt1"/>
              </a:buClr>
              <a:buSzPts val="1200"/>
              <a:buFont typeface="Lexend SemiBold"/>
              <a:buNone/>
              <a:defRPr sz="1200">
                <a:solidFill>
                  <a:schemeClr val="lt1"/>
                </a:solidFill>
                <a:latin typeface="Lexend SemiBold"/>
                <a:ea typeface="Lexend SemiBold"/>
                <a:cs typeface="Lexend SemiBold"/>
                <a:sym typeface="Lexend SemiBold"/>
              </a:defRPr>
            </a:lvl2pPr>
            <a:lvl3pPr lvl="2">
              <a:spcBef>
                <a:spcPts val="0"/>
              </a:spcBef>
              <a:spcAft>
                <a:spcPts val="0"/>
              </a:spcAft>
              <a:buClr>
                <a:schemeClr val="lt1"/>
              </a:buClr>
              <a:buSzPts val="1200"/>
              <a:buFont typeface="Lexend SemiBold"/>
              <a:buNone/>
              <a:defRPr sz="1200">
                <a:solidFill>
                  <a:schemeClr val="lt1"/>
                </a:solidFill>
                <a:latin typeface="Lexend SemiBold"/>
                <a:ea typeface="Lexend SemiBold"/>
                <a:cs typeface="Lexend SemiBold"/>
                <a:sym typeface="Lexend SemiBold"/>
              </a:defRPr>
            </a:lvl3pPr>
            <a:lvl4pPr lvl="3">
              <a:spcBef>
                <a:spcPts val="0"/>
              </a:spcBef>
              <a:spcAft>
                <a:spcPts val="0"/>
              </a:spcAft>
              <a:buClr>
                <a:schemeClr val="lt1"/>
              </a:buClr>
              <a:buSzPts val="1200"/>
              <a:buFont typeface="Lexend SemiBold"/>
              <a:buNone/>
              <a:defRPr sz="1200">
                <a:solidFill>
                  <a:schemeClr val="lt1"/>
                </a:solidFill>
                <a:latin typeface="Lexend SemiBold"/>
                <a:ea typeface="Lexend SemiBold"/>
                <a:cs typeface="Lexend SemiBold"/>
                <a:sym typeface="Lexend SemiBold"/>
              </a:defRPr>
            </a:lvl4pPr>
            <a:lvl5pPr lvl="4">
              <a:spcBef>
                <a:spcPts val="0"/>
              </a:spcBef>
              <a:spcAft>
                <a:spcPts val="0"/>
              </a:spcAft>
              <a:buClr>
                <a:schemeClr val="lt1"/>
              </a:buClr>
              <a:buSzPts val="1200"/>
              <a:buFont typeface="Lexend SemiBold"/>
              <a:buNone/>
              <a:defRPr sz="1200">
                <a:solidFill>
                  <a:schemeClr val="lt1"/>
                </a:solidFill>
                <a:latin typeface="Lexend SemiBold"/>
                <a:ea typeface="Lexend SemiBold"/>
                <a:cs typeface="Lexend SemiBold"/>
                <a:sym typeface="Lexend SemiBold"/>
              </a:defRPr>
            </a:lvl5pPr>
            <a:lvl6pPr lvl="5">
              <a:spcBef>
                <a:spcPts val="0"/>
              </a:spcBef>
              <a:spcAft>
                <a:spcPts val="0"/>
              </a:spcAft>
              <a:buClr>
                <a:schemeClr val="lt1"/>
              </a:buClr>
              <a:buSzPts val="1200"/>
              <a:buFont typeface="Lexend SemiBold"/>
              <a:buNone/>
              <a:defRPr sz="1200">
                <a:solidFill>
                  <a:schemeClr val="lt1"/>
                </a:solidFill>
                <a:latin typeface="Lexend SemiBold"/>
                <a:ea typeface="Lexend SemiBold"/>
                <a:cs typeface="Lexend SemiBold"/>
                <a:sym typeface="Lexend SemiBold"/>
              </a:defRPr>
            </a:lvl6pPr>
            <a:lvl7pPr lvl="6">
              <a:spcBef>
                <a:spcPts val="0"/>
              </a:spcBef>
              <a:spcAft>
                <a:spcPts val="0"/>
              </a:spcAft>
              <a:buClr>
                <a:schemeClr val="lt1"/>
              </a:buClr>
              <a:buSzPts val="1200"/>
              <a:buFont typeface="Lexend SemiBold"/>
              <a:buNone/>
              <a:defRPr sz="1200">
                <a:solidFill>
                  <a:schemeClr val="lt1"/>
                </a:solidFill>
                <a:latin typeface="Lexend SemiBold"/>
                <a:ea typeface="Lexend SemiBold"/>
                <a:cs typeface="Lexend SemiBold"/>
                <a:sym typeface="Lexend SemiBold"/>
              </a:defRPr>
            </a:lvl7pPr>
            <a:lvl8pPr lvl="7">
              <a:spcBef>
                <a:spcPts val="0"/>
              </a:spcBef>
              <a:spcAft>
                <a:spcPts val="0"/>
              </a:spcAft>
              <a:buClr>
                <a:schemeClr val="lt1"/>
              </a:buClr>
              <a:buSzPts val="1200"/>
              <a:buFont typeface="Lexend SemiBold"/>
              <a:buNone/>
              <a:defRPr sz="1200">
                <a:solidFill>
                  <a:schemeClr val="lt1"/>
                </a:solidFill>
                <a:latin typeface="Lexend SemiBold"/>
                <a:ea typeface="Lexend SemiBold"/>
                <a:cs typeface="Lexend SemiBold"/>
                <a:sym typeface="Lexend SemiBold"/>
              </a:defRPr>
            </a:lvl8pPr>
            <a:lvl9pPr lvl="8">
              <a:spcBef>
                <a:spcPts val="0"/>
              </a:spcBef>
              <a:spcAft>
                <a:spcPts val="0"/>
              </a:spcAft>
              <a:buClr>
                <a:schemeClr val="lt1"/>
              </a:buClr>
              <a:buSzPts val="1200"/>
              <a:buFont typeface="Lexend SemiBold"/>
              <a:buNone/>
              <a:defRPr sz="1200">
                <a:solidFill>
                  <a:schemeClr val="lt1"/>
                </a:solidFill>
                <a:latin typeface="Lexend SemiBold"/>
                <a:ea typeface="Lexend SemiBold"/>
                <a:cs typeface="Lexend SemiBold"/>
                <a:sym typeface="Lexend SemiBold"/>
              </a:defRPr>
            </a:lvl9pPr>
          </a:lstStyle>
          <a:p/>
        </p:txBody>
      </p:sp>
      <p:sp>
        <p:nvSpPr>
          <p:cNvPr id="277" name="Google Shape;277;p40"/>
          <p:cNvSpPr txBox="1"/>
          <p:nvPr>
            <p:ph idx="7" type="body"/>
          </p:nvPr>
        </p:nvSpPr>
        <p:spPr>
          <a:xfrm>
            <a:off x="5901025" y="2091050"/>
            <a:ext cx="2762100" cy="923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Lexend Light"/>
              <a:buChar char="●"/>
              <a:defRPr sz="1200">
                <a:latin typeface="Lexend Light"/>
                <a:ea typeface="Lexend Light"/>
                <a:cs typeface="Lexend Light"/>
                <a:sym typeface="Lexend Light"/>
              </a:defRPr>
            </a:lvl1pPr>
            <a:lvl2pPr indent="-304800" lvl="1" marL="914400">
              <a:spcBef>
                <a:spcPts val="0"/>
              </a:spcBef>
              <a:spcAft>
                <a:spcPts val="0"/>
              </a:spcAft>
              <a:buSzPts val="1200"/>
              <a:buFont typeface="Lexend Light"/>
              <a:buChar char="○"/>
              <a:defRPr sz="1200">
                <a:latin typeface="Lexend Light"/>
                <a:ea typeface="Lexend Light"/>
                <a:cs typeface="Lexend Light"/>
                <a:sym typeface="Lexend Light"/>
              </a:defRPr>
            </a:lvl2pPr>
            <a:lvl3pPr indent="-304800" lvl="2" marL="1371600">
              <a:spcBef>
                <a:spcPts val="0"/>
              </a:spcBef>
              <a:spcAft>
                <a:spcPts val="0"/>
              </a:spcAft>
              <a:buSzPts val="1200"/>
              <a:buFont typeface="Lexend Light"/>
              <a:buChar char="■"/>
              <a:defRPr sz="1200">
                <a:latin typeface="Lexend Light"/>
                <a:ea typeface="Lexend Light"/>
                <a:cs typeface="Lexend Light"/>
                <a:sym typeface="Lexend Light"/>
              </a:defRPr>
            </a:lvl3pPr>
            <a:lvl4pPr indent="-304800" lvl="3" marL="1828800">
              <a:spcBef>
                <a:spcPts val="0"/>
              </a:spcBef>
              <a:spcAft>
                <a:spcPts val="0"/>
              </a:spcAft>
              <a:buSzPts val="1200"/>
              <a:buFont typeface="Lexend Light"/>
              <a:buChar char="●"/>
              <a:defRPr sz="1200">
                <a:latin typeface="Lexend Light"/>
                <a:ea typeface="Lexend Light"/>
                <a:cs typeface="Lexend Light"/>
                <a:sym typeface="Lexend Light"/>
              </a:defRPr>
            </a:lvl4pPr>
            <a:lvl5pPr indent="-304800" lvl="4" marL="2286000">
              <a:spcBef>
                <a:spcPts val="0"/>
              </a:spcBef>
              <a:spcAft>
                <a:spcPts val="0"/>
              </a:spcAft>
              <a:buSzPts val="1200"/>
              <a:buFont typeface="Lexend Light"/>
              <a:buChar char="○"/>
              <a:defRPr>
                <a:latin typeface="Lexend Light"/>
                <a:ea typeface="Lexend Light"/>
                <a:cs typeface="Lexend Light"/>
                <a:sym typeface="Lexend Light"/>
              </a:defRPr>
            </a:lvl5pPr>
            <a:lvl6pPr indent="-304800" lvl="5" marL="2743200">
              <a:spcBef>
                <a:spcPts val="0"/>
              </a:spcBef>
              <a:spcAft>
                <a:spcPts val="0"/>
              </a:spcAft>
              <a:buSzPts val="1200"/>
              <a:buFont typeface="Lexend Light"/>
              <a:buChar char="■"/>
              <a:defRPr sz="1200">
                <a:latin typeface="Lexend Light"/>
                <a:ea typeface="Lexend Light"/>
                <a:cs typeface="Lexend Light"/>
                <a:sym typeface="Lexend Light"/>
              </a:defRPr>
            </a:lvl6pPr>
            <a:lvl7pPr indent="-304800" lvl="6" marL="3200400">
              <a:spcBef>
                <a:spcPts val="0"/>
              </a:spcBef>
              <a:spcAft>
                <a:spcPts val="0"/>
              </a:spcAft>
              <a:buSzPts val="1200"/>
              <a:buFont typeface="Lexend Light"/>
              <a:buChar char="●"/>
              <a:defRPr sz="1200">
                <a:latin typeface="Lexend Light"/>
                <a:ea typeface="Lexend Light"/>
                <a:cs typeface="Lexend Light"/>
                <a:sym typeface="Lexend Light"/>
              </a:defRPr>
            </a:lvl7pPr>
            <a:lvl8pPr indent="-304800" lvl="7" marL="3657600">
              <a:spcBef>
                <a:spcPts val="0"/>
              </a:spcBef>
              <a:spcAft>
                <a:spcPts val="0"/>
              </a:spcAft>
              <a:buSzPts val="1200"/>
              <a:buFont typeface="Lexend Light"/>
              <a:buChar char="○"/>
              <a:defRPr sz="1200">
                <a:latin typeface="Lexend Light"/>
                <a:ea typeface="Lexend Light"/>
                <a:cs typeface="Lexend Light"/>
                <a:sym typeface="Lexend Light"/>
              </a:defRPr>
            </a:lvl8pPr>
            <a:lvl9pPr indent="-304800" lvl="8" marL="4114800">
              <a:spcBef>
                <a:spcPts val="0"/>
              </a:spcBef>
              <a:spcAft>
                <a:spcPts val="0"/>
              </a:spcAft>
              <a:buSzPts val="1200"/>
              <a:buFont typeface="Lexend Light"/>
              <a:buChar char="■"/>
              <a:defRPr sz="1200">
                <a:latin typeface="Lexend Light"/>
                <a:ea typeface="Lexend Light"/>
                <a:cs typeface="Lexend Light"/>
                <a:sym typeface="Lexend Light"/>
              </a:defRPr>
            </a:lvl9pPr>
          </a:lstStyle>
          <a:p/>
        </p:txBody>
      </p:sp>
      <p:sp>
        <p:nvSpPr>
          <p:cNvPr id="278" name="Google Shape;278;p40"/>
          <p:cNvSpPr txBox="1"/>
          <p:nvPr>
            <p:ph idx="8" type="body"/>
          </p:nvPr>
        </p:nvSpPr>
        <p:spPr>
          <a:xfrm>
            <a:off x="5908675" y="3140275"/>
            <a:ext cx="2712300" cy="1547700"/>
          </a:xfrm>
          <a:prstGeom prst="rect">
            <a:avLst/>
          </a:prstGeom>
        </p:spPr>
        <p:txBody>
          <a:bodyPr anchorCtr="0" anchor="t" bIns="91425" lIns="91425" spcFirstLastPara="1" rIns="91425" wrap="square" tIns="91425">
            <a:noAutofit/>
          </a:bodyPr>
          <a:lstStyle>
            <a:lvl1pPr indent="-336550" lvl="0" marL="457200">
              <a:spcBef>
                <a:spcPts val="0"/>
              </a:spcBef>
              <a:spcAft>
                <a:spcPts val="0"/>
              </a:spcAft>
              <a:buSzPts val="1700"/>
              <a:buFont typeface="Lexend ExtraLight"/>
              <a:buChar char="●"/>
              <a:defRPr>
                <a:latin typeface="Lexend ExtraLight"/>
                <a:ea typeface="Lexend ExtraLight"/>
                <a:cs typeface="Lexend ExtraLight"/>
                <a:sym typeface="Lexend ExtraLight"/>
              </a:defRPr>
            </a:lvl1pPr>
            <a:lvl2pPr indent="-336550" lvl="1" marL="914400">
              <a:spcBef>
                <a:spcPts val="0"/>
              </a:spcBef>
              <a:spcAft>
                <a:spcPts val="0"/>
              </a:spcAft>
              <a:buSzPts val="1700"/>
              <a:buFont typeface="Lexend ExtraLight"/>
              <a:buChar char="○"/>
              <a:defRPr sz="1700">
                <a:latin typeface="Lexend ExtraLight"/>
                <a:ea typeface="Lexend ExtraLight"/>
                <a:cs typeface="Lexend ExtraLight"/>
                <a:sym typeface="Lexend ExtraLight"/>
              </a:defRPr>
            </a:lvl2pPr>
            <a:lvl3pPr indent="-336550" lvl="2" marL="1371600">
              <a:spcBef>
                <a:spcPts val="0"/>
              </a:spcBef>
              <a:spcAft>
                <a:spcPts val="0"/>
              </a:spcAft>
              <a:buSzPts val="1700"/>
              <a:buFont typeface="Lexend ExtraLight"/>
              <a:buChar char="■"/>
              <a:defRPr sz="1700">
                <a:latin typeface="Lexend ExtraLight"/>
                <a:ea typeface="Lexend ExtraLight"/>
                <a:cs typeface="Lexend ExtraLight"/>
                <a:sym typeface="Lexend ExtraLight"/>
              </a:defRPr>
            </a:lvl3pPr>
            <a:lvl4pPr indent="-336550" lvl="3" marL="1828800">
              <a:spcBef>
                <a:spcPts val="0"/>
              </a:spcBef>
              <a:spcAft>
                <a:spcPts val="0"/>
              </a:spcAft>
              <a:buSzPts val="1700"/>
              <a:buFont typeface="Lexend ExtraLight"/>
              <a:buChar char="●"/>
              <a:defRPr sz="1700">
                <a:latin typeface="Lexend ExtraLight"/>
                <a:ea typeface="Lexend ExtraLight"/>
                <a:cs typeface="Lexend ExtraLight"/>
                <a:sym typeface="Lexend ExtraLight"/>
              </a:defRPr>
            </a:lvl4pPr>
            <a:lvl5pPr indent="-336550" lvl="4" marL="2286000">
              <a:spcBef>
                <a:spcPts val="0"/>
              </a:spcBef>
              <a:spcAft>
                <a:spcPts val="0"/>
              </a:spcAft>
              <a:buSzPts val="1700"/>
              <a:buFont typeface="Lexend ExtraLight"/>
              <a:buChar char="○"/>
              <a:defRPr sz="1700">
                <a:latin typeface="Lexend ExtraLight"/>
                <a:ea typeface="Lexend ExtraLight"/>
                <a:cs typeface="Lexend ExtraLight"/>
                <a:sym typeface="Lexend ExtraLight"/>
              </a:defRPr>
            </a:lvl5pPr>
            <a:lvl6pPr indent="-336550" lvl="5" marL="2743200">
              <a:spcBef>
                <a:spcPts val="0"/>
              </a:spcBef>
              <a:spcAft>
                <a:spcPts val="0"/>
              </a:spcAft>
              <a:buSzPts val="1700"/>
              <a:buFont typeface="Lexend ExtraLight"/>
              <a:buChar char="■"/>
              <a:defRPr sz="1700">
                <a:latin typeface="Lexend ExtraLight"/>
                <a:ea typeface="Lexend ExtraLight"/>
                <a:cs typeface="Lexend ExtraLight"/>
                <a:sym typeface="Lexend ExtraLight"/>
              </a:defRPr>
            </a:lvl6pPr>
            <a:lvl7pPr indent="-336550" lvl="6" marL="3200400">
              <a:spcBef>
                <a:spcPts val="0"/>
              </a:spcBef>
              <a:spcAft>
                <a:spcPts val="0"/>
              </a:spcAft>
              <a:buSzPts val="1700"/>
              <a:buFont typeface="Lexend ExtraLight"/>
              <a:buChar char="●"/>
              <a:defRPr sz="1700">
                <a:latin typeface="Lexend ExtraLight"/>
                <a:ea typeface="Lexend ExtraLight"/>
                <a:cs typeface="Lexend ExtraLight"/>
                <a:sym typeface="Lexend ExtraLight"/>
              </a:defRPr>
            </a:lvl7pPr>
            <a:lvl8pPr indent="-336550" lvl="7" marL="3657600">
              <a:spcBef>
                <a:spcPts val="0"/>
              </a:spcBef>
              <a:spcAft>
                <a:spcPts val="0"/>
              </a:spcAft>
              <a:buSzPts val="1700"/>
              <a:buFont typeface="Lexend ExtraLight"/>
              <a:buChar char="○"/>
              <a:defRPr sz="1700">
                <a:latin typeface="Lexend ExtraLight"/>
                <a:ea typeface="Lexend ExtraLight"/>
                <a:cs typeface="Lexend ExtraLight"/>
                <a:sym typeface="Lexend ExtraLight"/>
              </a:defRPr>
            </a:lvl8pPr>
            <a:lvl9pPr indent="-336550" lvl="8" marL="4114800">
              <a:spcBef>
                <a:spcPts val="0"/>
              </a:spcBef>
              <a:spcAft>
                <a:spcPts val="0"/>
              </a:spcAft>
              <a:buSzPts val="1700"/>
              <a:buFont typeface="Lexend ExtraLight"/>
              <a:buChar char="■"/>
              <a:defRPr sz="1700">
                <a:latin typeface="Lexend ExtraLight"/>
                <a:ea typeface="Lexend ExtraLight"/>
                <a:cs typeface="Lexend ExtraLight"/>
                <a:sym typeface="Lexend ExtraLight"/>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s - Collaboration">
  <p:cSld name="CUSTOM_13_1">
    <p:spTree>
      <p:nvGrpSpPr>
        <p:cNvPr id="279" name="Shape 279"/>
        <p:cNvGrpSpPr/>
        <p:nvPr/>
      </p:nvGrpSpPr>
      <p:grpSpPr>
        <a:xfrm>
          <a:off x="0" y="0"/>
          <a:ext cx="0" cy="0"/>
          <a:chOff x="0" y="0"/>
          <a:chExt cx="0" cy="0"/>
        </a:xfrm>
      </p:grpSpPr>
      <p:sp>
        <p:nvSpPr>
          <p:cNvPr id="280" name="Google Shape;280;p41"/>
          <p:cNvSpPr/>
          <p:nvPr>
            <p:ph idx="2" type="pic"/>
          </p:nvPr>
        </p:nvSpPr>
        <p:spPr>
          <a:xfrm>
            <a:off x="2876100" y="1977650"/>
            <a:ext cx="1307100" cy="1956600"/>
          </a:xfrm>
          <a:prstGeom prst="rect">
            <a:avLst/>
          </a:prstGeom>
          <a:noFill/>
          <a:ln>
            <a:noFill/>
          </a:ln>
        </p:spPr>
      </p:sp>
      <p:sp>
        <p:nvSpPr>
          <p:cNvPr id="281" name="Google Shape;281;p41"/>
          <p:cNvSpPr txBox="1"/>
          <p:nvPr>
            <p:ph idx="1" type="body"/>
          </p:nvPr>
        </p:nvSpPr>
        <p:spPr>
          <a:xfrm>
            <a:off x="687900" y="292725"/>
            <a:ext cx="3233100" cy="203400"/>
          </a:xfrm>
          <a:prstGeom prst="rect">
            <a:avLst/>
          </a:prstGeom>
        </p:spPr>
        <p:txBody>
          <a:bodyPr anchorCtr="0" anchor="t" bIns="91425" lIns="91425" spcFirstLastPara="1" rIns="91425" wrap="square" tIns="91425">
            <a:spAutoFit/>
          </a:bodyPr>
          <a:lstStyle>
            <a:lvl1pPr indent="-266700" lvl="0" marL="457200">
              <a:spcBef>
                <a:spcPts val="0"/>
              </a:spcBef>
              <a:spcAft>
                <a:spcPts val="0"/>
              </a:spcAft>
              <a:buSzPts val="600"/>
              <a:buFont typeface="Lexend SemiBold"/>
              <a:buChar char="●"/>
              <a:defRPr sz="600">
                <a:latin typeface="Lexend SemiBold"/>
                <a:ea typeface="Lexend SemiBold"/>
                <a:cs typeface="Lexend SemiBold"/>
                <a:sym typeface="Lexend SemiBold"/>
              </a:defRPr>
            </a:lvl1pPr>
            <a:lvl2pPr indent="-266700" lvl="1" marL="914400">
              <a:spcBef>
                <a:spcPts val="0"/>
              </a:spcBef>
              <a:spcAft>
                <a:spcPts val="0"/>
              </a:spcAft>
              <a:buSzPts val="600"/>
              <a:buFont typeface="Lexend SemiBold"/>
              <a:buChar char="○"/>
              <a:defRPr sz="600">
                <a:latin typeface="Lexend SemiBold"/>
                <a:ea typeface="Lexend SemiBold"/>
                <a:cs typeface="Lexend SemiBold"/>
                <a:sym typeface="Lexend SemiBold"/>
              </a:defRPr>
            </a:lvl2pPr>
            <a:lvl3pPr indent="-266700" lvl="2" marL="1371600">
              <a:spcBef>
                <a:spcPts val="0"/>
              </a:spcBef>
              <a:spcAft>
                <a:spcPts val="0"/>
              </a:spcAft>
              <a:buSzPts val="600"/>
              <a:buFont typeface="Lexend SemiBold"/>
              <a:buChar char="■"/>
              <a:defRPr sz="600">
                <a:latin typeface="Lexend SemiBold"/>
                <a:ea typeface="Lexend SemiBold"/>
                <a:cs typeface="Lexend SemiBold"/>
                <a:sym typeface="Lexend SemiBold"/>
              </a:defRPr>
            </a:lvl3pPr>
            <a:lvl4pPr indent="-266700" lvl="3" marL="1828800">
              <a:spcBef>
                <a:spcPts val="0"/>
              </a:spcBef>
              <a:spcAft>
                <a:spcPts val="0"/>
              </a:spcAft>
              <a:buSzPts val="600"/>
              <a:buFont typeface="Lexend SemiBold"/>
              <a:buChar char="●"/>
              <a:defRPr sz="600">
                <a:latin typeface="Lexend SemiBold"/>
                <a:ea typeface="Lexend SemiBold"/>
                <a:cs typeface="Lexend SemiBold"/>
                <a:sym typeface="Lexend SemiBold"/>
              </a:defRPr>
            </a:lvl4pPr>
            <a:lvl5pPr indent="-266700" lvl="4" marL="2286000">
              <a:spcBef>
                <a:spcPts val="0"/>
              </a:spcBef>
              <a:spcAft>
                <a:spcPts val="0"/>
              </a:spcAft>
              <a:buSzPts val="600"/>
              <a:buFont typeface="Lexend SemiBold"/>
              <a:buChar char="○"/>
              <a:defRPr sz="600">
                <a:latin typeface="Lexend SemiBold"/>
                <a:ea typeface="Lexend SemiBold"/>
                <a:cs typeface="Lexend SemiBold"/>
                <a:sym typeface="Lexend SemiBold"/>
              </a:defRPr>
            </a:lvl5pPr>
            <a:lvl6pPr indent="-266700" lvl="5" marL="2743200">
              <a:spcBef>
                <a:spcPts val="0"/>
              </a:spcBef>
              <a:spcAft>
                <a:spcPts val="0"/>
              </a:spcAft>
              <a:buSzPts val="600"/>
              <a:buFont typeface="Lexend SemiBold"/>
              <a:buChar char="■"/>
              <a:defRPr sz="600">
                <a:latin typeface="Lexend SemiBold"/>
                <a:ea typeface="Lexend SemiBold"/>
                <a:cs typeface="Lexend SemiBold"/>
                <a:sym typeface="Lexend SemiBold"/>
              </a:defRPr>
            </a:lvl6pPr>
            <a:lvl7pPr indent="-266700" lvl="6" marL="3200400">
              <a:spcBef>
                <a:spcPts val="0"/>
              </a:spcBef>
              <a:spcAft>
                <a:spcPts val="0"/>
              </a:spcAft>
              <a:buSzPts val="600"/>
              <a:buFont typeface="Lexend SemiBold"/>
              <a:buChar char="●"/>
              <a:defRPr sz="600">
                <a:latin typeface="Lexend SemiBold"/>
                <a:ea typeface="Lexend SemiBold"/>
                <a:cs typeface="Lexend SemiBold"/>
                <a:sym typeface="Lexend SemiBold"/>
              </a:defRPr>
            </a:lvl7pPr>
            <a:lvl8pPr indent="-266700" lvl="7" marL="3657600">
              <a:spcBef>
                <a:spcPts val="0"/>
              </a:spcBef>
              <a:spcAft>
                <a:spcPts val="0"/>
              </a:spcAft>
              <a:buSzPts val="600"/>
              <a:buFont typeface="Lexend SemiBold"/>
              <a:buChar char="○"/>
              <a:defRPr sz="600">
                <a:latin typeface="Lexend SemiBold"/>
                <a:ea typeface="Lexend SemiBold"/>
                <a:cs typeface="Lexend SemiBold"/>
                <a:sym typeface="Lexend SemiBold"/>
              </a:defRPr>
            </a:lvl8pPr>
            <a:lvl9pPr indent="-266700" lvl="8" marL="4114800">
              <a:spcBef>
                <a:spcPts val="0"/>
              </a:spcBef>
              <a:spcAft>
                <a:spcPts val="0"/>
              </a:spcAft>
              <a:buSzPts val="600"/>
              <a:buFont typeface="Lexend SemiBold"/>
              <a:buChar char="■"/>
              <a:defRPr sz="600">
                <a:latin typeface="Lexend SemiBold"/>
                <a:ea typeface="Lexend SemiBold"/>
                <a:cs typeface="Lexend SemiBold"/>
                <a:sym typeface="Lexend SemiBold"/>
              </a:defRPr>
            </a:lvl9pPr>
          </a:lstStyle>
          <a:p/>
        </p:txBody>
      </p:sp>
      <p:sp>
        <p:nvSpPr>
          <p:cNvPr id="282" name="Google Shape;282;p41"/>
          <p:cNvSpPr txBox="1"/>
          <p:nvPr>
            <p:ph type="title"/>
          </p:nvPr>
        </p:nvSpPr>
        <p:spPr>
          <a:xfrm>
            <a:off x="661575" y="424275"/>
            <a:ext cx="7740600" cy="86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4800"/>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3" name="Google Shape;283;p41"/>
          <p:cNvSpPr/>
          <p:nvPr>
            <p:ph idx="3" type="pic"/>
          </p:nvPr>
        </p:nvSpPr>
        <p:spPr>
          <a:xfrm>
            <a:off x="1890828" y="2891499"/>
            <a:ext cx="277800" cy="277800"/>
          </a:xfrm>
          <a:prstGeom prst="rect">
            <a:avLst/>
          </a:prstGeom>
          <a:noFill/>
          <a:ln>
            <a:noFill/>
          </a:ln>
        </p:spPr>
      </p:sp>
      <p:sp>
        <p:nvSpPr>
          <p:cNvPr id="284" name="Google Shape;284;p41"/>
          <p:cNvSpPr txBox="1"/>
          <p:nvPr>
            <p:ph idx="4" type="subTitle"/>
          </p:nvPr>
        </p:nvSpPr>
        <p:spPr>
          <a:xfrm>
            <a:off x="5908675" y="1894800"/>
            <a:ext cx="2451000" cy="268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None/>
              <a:defRPr/>
            </a:lvl1pPr>
            <a:lvl2pPr lvl="1">
              <a:spcBef>
                <a:spcPts val="0"/>
              </a:spcBef>
              <a:spcAft>
                <a:spcPts val="0"/>
              </a:spcAft>
              <a:buClr>
                <a:schemeClr val="lt1"/>
              </a:buClr>
              <a:buSzPts val="1200"/>
              <a:buFont typeface="Lexend SemiBold"/>
              <a:buNone/>
              <a:defRPr sz="1200">
                <a:solidFill>
                  <a:schemeClr val="lt1"/>
                </a:solidFill>
                <a:latin typeface="Lexend SemiBold"/>
                <a:ea typeface="Lexend SemiBold"/>
                <a:cs typeface="Lexend SemiBold"/>
                <a:sym typeface="Lexend SemiBold"/>
              </a:defRPr>
            </a:lvl2pPr>
            <a:lvl3pPr lvl="2">
              <a:spcBef>
                <a:spcPts val="0"/>
              </a:spcBef>
              <a:spcAft>
                <a:spcPts val="0"/>
              </a:spcAft>
              <a:buClr>
                <a:schemeClr val="lt1"/>
              </a:buClr>
              <a:buSzPts val="1200"/>
              <a:buFont typeface="Lexend SemiBold"/>
              <a:buNone/>
              <a:defRPr sz="1200">
                <a:solidFill>
                  <a:schemeClr val="lt1"/>
                </a:solidFill>
                <a:latin typeface="Lexend SemiBold"/>
                <a:ea typeface="Lexend SemiBold"/>
                <a:cs typeface="Lexend SemiBold"/>
                <a:sym typeface="Lexend SemiBold"/>
              </a:defRPr>
            </a:lvl3pPr>
            <a:lvl4pPr lvl="3">
              <a:spcBef>
                <a:spcPts val="0"/>
              </a:spcBef>
              <a:spcAft>
                <a:spcPts val="0"/>
              </a:spcAft>
              <a:buClr>
                <a:schemeClr val="lt1"/>
              </a:buClr>
              <a:buSzPts val="1200"/>
              <a:buFont typeface="Lexend SemiBold"/>
              <a:buNone/>
              <a:defRPr sz="1200">
                <a:solidFill>
                  <a:schemeClr val="lt1"/>
                </a:solidFill>
                <a:latin typeface="Lexend SemiBold"/>
                <a:ea typeface="Lexend SemiBold"/>
                <a:cs typeface="Lexend SemiBold"/>
                <a:sym typeface="Lexend SemiBold"/>
              </a:defRPr>
            </a:lvl4pPr>
            <a:lvl5pPr lvl="4">
              <a:spcBef>
                <a:spcPts val="0"/>
              </a:spcBef>
              <a:spcAft>
                <a:spcPts val="0"/>
              </a:spcAft>
              <a:buClr>
                <a:schemeClr val="lt1"/>
              </a:buClr>
              <a:buSzPts val="1200"/>
              <a:buFont typeface="Lexend SemiBold"/>
              <a:buNone/>
              <a:defRPr sz="1200">
                <a:solidFill>
                  <a:schemeClr val="lt1"/>
                </a:solidFill>
                <a:latin typeface="Lexend SemiBold"/>
                <a:ea typeface="Lexend SemiBold"/>
                <a:cs typeface="Lexend SemiBold"/>
                <a:sym typeface="Lexend SemiBold"/>
              </a:defRPr>
            </a:lvl5pPr>
            <a:lvl6pPr lvl="5">
              <a:spcBef>
                <a:spcPts val="0"/>
              </a:spcBef>
              <a:spcAft>
                <a:spcPts val="0"/>
              </a:spcAft>
              <a:buClr>
                <a:schemeClr val="lt1"/>
              </a:buClr>
              <a:buSzPts val="1200"/>
              <a:buFont typeface="Lexend SemiBold"/>
              <a:buNone/>
              <a:defRPr sz="1200">
                <a:solidFill>
                  <a:schemeClr val="lt1"/>
                </a:solidFill>
                <a:latin typeface="Lexend SemiBold"/>
                <a:ea typeface="Lexend SemiBold"/>
                <a:cs typeface="Lexend SemiBold"/>
                <a:sym typeface="Lexend SemiBold"/>
              </a:defRPr>
            </a:lvl6pPr>
            <a:lvl7pPr lvl="6">
              <a:spcBef>
                <a:spcPts val="0"/>
              </a:spcBef>
              <a:spcAft>
                <a:spcPts val="0"/>
              </a:spcAft>
              <a:buClr>
                <a:schemeClr val="lt1"/>
              </a:buClr>
              <a:buSzPts val="1200"/>
              <a:buFont typeface="Lexend SemiBold"/>
              <a:buNone/>
              <a:defRPr sz="1200">
                <a:solidFill>
                  <a:schemeClr val="lt1"/>
                </a:solidFill>
                <a:latin typeface="Lexend SemiBold"/>
                <a:ea typeface="Lexend SemiBold"/>
                <a:cs typeface="Lexend SemiBold"/>
                <a:sym typeface="Lexend SemiBold"/>
              </a:defRPr>
            </a:lvl7pPr>
            <a:lvl8pPr lvl="7">
              <a:spcBef>
                <a:spcPts val="0"/>
              </a:spcBef>
              <a:spcAft>
                <a:spcPts val="0"/>
              </a:spcAft>
              <a:buClr>
                <a:schemeClr val="lt1"/>
              </a:buClr>
              <a:buSzPts val="1200"/>
              <a:buFont typeface="Lexend SemiBold"/>
              <a:buNone/>
              <a:defRPr sz="1200">
                <a:solidFill>
                  <a:schemeClr val="lt1"/>
                </a:solidFill>
                <a:latin typeface="Lexend SemiBold"/>
                <a:ea typeface="Lexend SemiBold"/>
                <a:cs typeface="Lexend SemiBold"/>
                <a:sym typeface="Lexend SemiBold"/>
              </a:defRPr>
            </a:lvl8pPr>
            <a:lvl9pPr lvl="8">
              <a:spcBef>
                <a:spcPts val="0"/>
              </a:spcBef>
              <a:spcAft>
                <a:spcPts val="0"/>
              </a:spcAft>
              <a:buClr>
                <a:schemeClr val="lt1"/>
              </a:buClr>
              <a:buSzPts val="1200"/>
              <a:buFont typeface="Lexend SemiBold"/>
              <a:buNone/>
              <a:defRPr sz="1200">
                <a:solidFill>
                  <a:schemeClr val="lt1"/>
                </a:solidFill>
                <a:latin typeface="Lexend SemiBold"/>
                <a:ea typeface="Lexend SemiBold"/>
                <a:cs typeface="Lexend SemiBold"/>
                <a:sym typeface="Lexend SemiBold"/>
              </a:defRPr>
            </a:lvl9pPr>
          </a:lstStyle>
          <a:p/>
        </p:txBody>
      </p:sp>
      <p:sp>
        <p:nvSpPr>
          <p:cNvPr id="285" name="Google Shape;285;p41"/>
          <p:cNvSpPr txBox="1"/>
          <p:nvPr>
            <p:ph idx="5" type="body"/>
          </p:nvPr>
        </p:nvSpPr>
        <p:spPr>
          <a:xfrm>
            <a:off x="5901025" y="2091050"/>
            <a:ext cx="2458800" cy="923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Lexend Light"/>
              <a:buChar char="●"/>
              <a:defRPr sz="1200">
                <a:latin typeface="Lexend Light"/>
                <a:ea typeface="Lexend Light"/>
                <a:cs typeface="Lexend Light"/>
                <a:sym typeface="Lexend Light"/>
              </a:defRPr>
            </a:lvl1pPr>
            <a:lvl2pPr indent="-304800" lvl="1" marL="914400">
              <a:spcBef>
                <a:spcPts val="0"/>
              </a:spcBef>
              <a:spcAft>
                <a:spcPts val="0"/>
              </a:spcAft>
              <a:buSzPts val="1200"/>
              <a:buFont typeface="Lexend Light"/>
              <a:buChar char="○"/>
              <a:defRPr sz="1200">
                <a:latin typeface="Lexend Light"/>
                <a:ea typeface="Lexend Light"/>
                <a:cs typeface="Lexend Light"/>
                <a:sym typeface="Lexend Light"/>
              </a:defRPr>
            </a:lvl2pPr>
            <a:lvl3pPr indent="-304800" lvl="2" marL="1371600">
              <a:spcBef>
                <a:spcPts val="0"/>
              </a:spcBef>
              <a:spcAft>
                <a:spcPts val="0"/>
              </a:spcAft>
              <a:buSzPts val="1200"/>
              <a:buFont typeface="Lexend Light"/>
              <a:buChar char="■"/>
              <a:defRPr sz="1200">
                <a:latin typeface="Lexend Light"/>
                <a:ea typeface="Lexend Light"/>
                <a:cs typeface="Lexend Light"/>
                <a:sym typeface="Lexend Light"/>
              </a:defRPr>
            </a:lvl3pPr>
            <a:lvl4pPr indent="-304800" lvl="3" marL="1828800">
              <a:spcBef>
                <a:spcPts val="0"/>
              </a:spcBef>
              <a:spcAft>
                <a:spcPts val="0"/>
              </a:spcAft>
              <a:buSzPts val="1200"/>
              <a:buFont typeface="Lexend Light"/>
              <a:buChar char="●"/>
              <a:defRPr sz="1200">
                <a:latin typeface="Lexend Light"/>
                <a:ea typeface="Lexend Light"/>
                <a:cs typeface="Lexend Light"/>
                <a:sym typeface="Lexend Light"/>
              </a:defRPr>
            </a:lvl4pPr>
            <a:lvl5pPr indent="-304800" lvl="4" marL="2286000">
              <a:spcBef>
                <a:spcPts val="0"/>
              </a:spcBef>
              <a:spcAft>
                <a:spcPts val="0"/>
              </a:spcAft>
              <a:buSzPts val="1200"/>
              <a:buFont typeface="Lexend Light"/>
              <a:buChar char="○"/>
              <a:defRPr>
                <a:latin typeface="Lexend Light"/>
                <a:ea typeface="Lexend Light"/>
                <a:cs typeface="Lexend Light"/>
                <a:sym typeface="Lexend Light"/>
              </a:defRPr>
            </a:lvl5pPr>
            <a:lvl6pPr indent="-304800" lvl="5" marL="2743200">
              <a:spcBef>
                <a:spcPts val="0"/>
              </a:spcBef>
              <a:spcAft>
                <a:spcPts val="0"/>
              </a:spcAft>
              <a:buSzPts val="1200"/>
              <a:buFont typeface="Lexend Light"/>
              <a:buChar char="■"/>
              <a:defRPr sz="1200">
                <a:latin typeface="Lexend Light"/>
                <a:ea typeface="Lexend Light"/>
                <a:cs typeface="Lexend Light"/>
                <a:sym typeface="Lexend Light"/>
              </a:defRPr>
            </a:lvl6pPr>
            <a:lvl7pPr indent="-304800" lvl="6" marL="3200400">
              <a:spcBef>
                <a:spcPts val="0"/>
              </a:spcBef>
              <a:spcAft>
                <a:spcPts val="0"/>
              </a:spcAft>
              <a:buSzPts val="1200"/>
              <a:buFont typeface="Lexend Light"/>
              <a:buChar char="●"/>
              <a:defRPr sz="1200">
                <a:latin typeface="Lexend Light"/>
                <a:ea typeface="Lexend Light"/>
                <a:cs typeface="Lexend Light"/>
                <a:sym typeface="Lexend Light"/>
              </a:defRPr>
            </a:lvl7pPr>
            <a:lvl8pPr indent="-304800" lvl="7" marL="3657600">
              <a:spcBef>
                <a:spcPts val="0"/>
              </a:spcBef>
              <a:spcAft>
                <a:spcPts val="0"/>
              </a:spcAft>
              <a:buSzPts val="1200"/>
              <a:buFont typeface="Lexend Light"/>
              <a:buChar char="○"/>
              <a:defRPr sz="1200">
                <a:latin typeface="Lexend Light"/>
                <a:ea typeface="Lexend Light"/>
                <a:cs typeface="Lexend Light"/>
                <a:sym typeface="Lexend Light"/>
              </a:defRPr>
            </a:lvl8pPr>
            <a:lvl9pPr indent="-304800" lvl="8" marL="4114800">
              <a:spcBef>
                <a:spcPts val="0"/>
              </a:spcBef>
              <a:spcAft>
                <a:spcPts val="0"/>
              </a:spcAft>
              <a:buSzPts val="1200"/>
              <a:buFont typeface="Lexend Light"/>
              <a:buChar char="■"/>
              <a:defRPr sz="1200">
                <a:latin typeface="Lexend Light"/>
                <a:ea typeface="Lexend Light"/>
                <a:cs typeface="Lexend Light"/>
                <a:sym typeface="Lexend Light"/>
              </a:defRPr>
            </a:lvl9pPr>
          </a:lstStyle>
          <a:p/>
        </p:txBody>
      </p:sp>
      <p:sp>
        <p:nvSpPr>
          <p:cNvPr id="286" name="Google Shape;286;p41"/>
          <p:cNvSpPr txBox="1"/>
          <p:nvPr>
            <p:ph idx="6" type="body"/>
          </p:nvPr>
        </p:nvSpPr>
        <p:spPr>
          <a:xfrm>
            <a:off x="5908675" y="3140275"/>
            <a:ext cx="2450700" cy="1547700"/>
          </a:xfrm>
          <a:prstGeom prst="rect">
            <a:avLst/>
          </a:prstGeom>
        </p:spPr>
        <p:txBody>
          <a:bodyPr anchorCtr="0" anchor="t" bIns="91425" lIns="91425" spcFirstLastPara="1" rIns="91425" wrap="square" tIns="91425">
            <a:noAutofit/>
          </a:bodyPr>
          <a:lstStyle>
            <a:lvl1pPr indent="-336550" lvl="0" marL="457200">
              <a:spcBef>
                <a:spcPts val="0"/>
              </a:spcBef>
              <a:spcAft>
                <a:spcPts val="0"/>
              </a:spcAft>
              <a:buSzPts val="1700"/>
              <a:buFont typeface="Lexend ExtraLight"/>
              <a:buChar char="●"/>
              <a:defRPr>
                <a:latin typeface="Lexend ExtraLight"/>
                <a:ea typeface="Lexend ExtraLight"/>
                <a:cs typeface="Lexend ExtraLight"/>
                <a:sym typeface="Lexend ExtraLight"/>
              </a:defRPr>
            </a:lvl1pPr>
            <a:lvl2pPr indent="-336550" lvl="1" marL="914400">
              <a:spcBef>
                <a:spcPts val="0"/>
              </a:spcBef>
              <a:spcAft>
                <a:spcPts val="0"/>
              </a:spcAft>
              <a:buSzPts val="1700"/>
              <a:buFont typeface="Lexend ExtraLight"/>
              <a:buChar char="○"/>
              <a:defRPr sz="1700">
                <a:latin typeface="Lexend ExtraLight"/>
                <a:ea typeface="Lexend ExtraLight"/>
                <a:cs typeface="Lexend ExtraLight"/>
                <a:sym typeface="Lexend ExtraLight"/>
              </a:defRPr>
            </a:lvl2pPr>
            <a:lvl3pPr indent="-336550" lvl="2" marL="1371600">
              <a:spcBef>
                <a:spcPts val="0"/>
              </a:spcBef>
              <a:spcAft>
                <a:spcPts val="0"/>
              </a:spcAft>
              <a:buSzPts val="1700"/>
              <a:buFont typeface="Lexend ExtraLight"/>
              <a:buChar char="■"/>
              <a:defRPr sz="1700">
                <a:latin typeface="Lexend ExtraLight"/>
                <a:ea typeface="Lexend ExtraLight"/>
                <a:cs typeface="Lexend ExtraLight"/>
                <a:sym typeface="Lexend ExtraLight"/>
              </a:defRPr>
            </a:lvl3pPr>
            <a:lvl4pPr indent="-336550" lvl="3" marL="1828800">
              <a:spcBef>
                <a:spcPts val="0"/>
              </a:spcBef>
              <a:spcAft>
                <a:spcPts val="0"/>
              </a:spcAft>
              <a:buSzPts val="1700"/>
              <a:buFont typeface="Lexend ExtraLight"/>
              <a:buChar char="●"/>
              <a:defRPr sz="1700">
                <a:latin typeface="Lexend ExtraLight"/>
                <a:ea typeface="Lexend ExtraLight"/>
                <a:cs typeface="Lexend ExtraLight"/>
                <a:sym typeface="Lexend ExtraLight"/>
              </a:defRPr>
            </a:lvl4pPr>
            <a:lvl5pPr indent="-336550" lvl="4" marL="2286000">
              <a:spcBef>
                <a:spcPts val="0"/>
              </a:spcBef>
              <a:spcAft>
                <a:spcPts val="0"/>
              </a:spcAft>
              <a:buSzPts val="1700"/>
              <a:buFont typeface="Lexend ExtraLight"/>
              <a:buChar char="○"/>
              <a:defRPr sz="1700">
                <a:latin typeface="Lexend ExtraLight"/>
                <a:ea typeface="Lexend ExtraLight"/>
                <a:cs typeface="Lexend ExtraLight"/>
                <a:sym typeface="Lexend ExtraLight"/>
              </a:defRPr>
            </a:lvl5pPr>
            <a:lvl6pPr indent="-336550" lvl="5" marL="2743200">
              <a:spcBef>
                <a:spcPts val="0"/>
              </a:spcBef>
              <a:spcAft>
                <a:spcPts val="0"/>
              </a:spcAft>
              <a:buSzPts val="1700"/>
              <a:buFont typeface="Lexend ExtraLight"/>
              <a:buChar char="■"/>
              <a:defRPr sz="1700">
                <a:latin typeface="Lexend ExtraLight"/>
                <a:ea typeface="Lexend ExtraLight"/>
                <a:cs typeface="Lexend ExtraLight"/>
                <a:sym typeface="Lexend ExtraLight"/>
              </a:defRPr>
            </a:lvl6pPr>
            <a:lvl7pPr indent="-336550" lvl="6" marL="3200400">
              <a:spcBef>
                <a:spcPts val="0"/>
              </a:spcBef>
              <a:spcAft>
                <a:spcPts val="0"/>
              </a:spcAft>
              <a:buSzPts val="1700"/>
              <a:buFont typeface="Lexend ExtraLight"/>
              <a:buChar char="●"/>
              <a:defRPr sz="1700">
                <a:latin typeface="Lexend ExtraLight"/>
                <a:ea typeface="Lexend ExtraLight"/>
                <a:cs typeface="Lexend ExtraLight"/>
                <a:sym typeface="Lexend ExtraLight"/>
              </a:defRPr>
            </a:lvl7pPr>
            <a:lvl8pPr indent="-336550" lvl="7" marL="3657600">
              <a:spcBef>
                <a:spcPts val="0"/>
              </a:spcBef>
              <a:spcAft>
                <a:spcPts val="0"/>
              </a:spcAft>
              <a:buSzPts val="1700"/>
              <a:buFont typeface="Lexend ExtraLight"/>
              <a:buChar char="○"/>
              <a:defRPr sz="1700">
                <a:latin typeface="Lexend ExtraLight"/>
                <a:ea typeface="Lexend ExtraLight"/>
                <a:cs typeface="Lexend ExtraLight"/>
                <a:sym typeface="Lexend ExtraLight"/>
              </a:defRPr>
            </a:lvl8pPr>
            <a:lvl9pPr indent="-336550" lvl="8" marL="4114800">
              <a:spcBef>
                <a:spcPts val="0"/>
              </a:spcBef>
              <a:spcAft>
                <a:spcPts val="0"/>
              </a:spcAft>
              <a:buSzPts val="1700"/>
              <a:buFont typeface="Lexend ExtraLight"/>
              <a:buChar char="■"/>
              <a:defRPr sz="1700">
                <a:latin typeface="Lexend ExtraLight"/>
                <a:ea typeface="Lexend ExtraLight"/>
                <a:cs typeface="Lexend ExtraLight"/>
                <a:sym typeface="Lexend ExtraLight"/>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s - HitGub Integration">
  <p:cSld name="CUSTOM_13_1_1">
    <p:spTree>
      <p:nvGrpSpPr>
        <p:cNvPr id="287" name="Shape 287"/>
        <p:cNvGrpSpPr/>
        <p:nvPr/>
      </p:nvGrpSpPr>
      <p:grpSpPr>
        <a:xfrm>
          <a:off x="0" y="0"/>
          <a:ext cx="0" cy="0"/>
          <a:chOff x="0" y="0"/>
          <a:chExt cx="0" cy="0"/>
        </a:xfrm>
      </p:grpSpPr>
      <p:sp>
        <p:nvSpPr>
          <p:cNvPr id="288" name="Google Shape;288;p42"/>
          <p:cNvSpPr/>
          <p:nvPr>
            <p:ph idx="2" type="pic"/>
          </p:nvPr>
        </p:nvSpPr>
        <p:spPr>
          <a:xfrm>
            <a:off x="4960075" y="1977650"/>
            <a:ext cx="1307100" cy="1956600"/>
          </a:xfrm>
          <a:prstGeom prst="rect">
            <a:avLst/>
          </a:prstGeom>
          <a:noFill/>
          <a:ln>
            <a:noFill/>
          </a:ln>
        </p:spPr>
      </p:sp>
      <p:sp>
        <p:nvSpPr>
          <p:cNvPr id="289" name="Google Shape;289;p42"/>
          <p:cNvSpPr txBox="1"/>
          <p:nvPr>
            <p:ph idx="1" type="body"/>
          </p:nvPr>
        </p:nvSpPr>
        <p:spPr>
          <a:xfrm>
            <a:off x="687900" y="292725"/>
            <a:ext cx="3233100" cy="203400"/>
          </a:xfrm>
          <a:prstGeom prst="rect">
            <a:avLst/>
          </a:prstGeom>
        </p:spPr>
        <p:txBody>
          <a:bodyPr anchorCtr="0" anchor="t" bIns="91425" lIns="91425" spcFirstLastPara="1" rIns="91425" wrap="square" tIns="91425">
            <a:spAutoFit/>
          </a:bodyPr>
          <a:lstStyle>
            <a:lvl1pPr indent="-266700" lvl="0" marL="457200">
              <a:spcBef>
                <a:spcPts val="0"/>
              </a:spcBef>
              <a:spcAft>
                <a:spcPts val="0"/>
              </a:spcAft>
              <a:buSzPts val="600"/>
              <a:buFont typeface="Lexend SemiBold"/>
              <a:buChar char="●"/>
              <a:defRPr sz="600">
                <a:latin typeface="Lexend SemiBold"/>
                <a:ea typeface="Lexend SemiBold"/>
                <a:cs typeface="Lexend SemiBold"/>
                <a:sym typeface="Lexend SemiBold"/>
              </a:defRPr>
            </a:lvl1pPr>
            <a:lvl2pPr indent="-266700" lvl="1" marL="914400">
              <a:spcBef>
                <a:spcPts val="0"/>
              </a:spcBef>
              <a:spcAft>
                <a:spcPts val="0"/>
              </a:spcAft>
              <a:buSzPts val="600"/>
              <a:buFont typeface="Lexend SemiBold"/>
              <a:buChar char="○"/>
              <a:defRPr sz="600">
                <a:latin typeface="Lexend SemiBold"/>
                <a:ea typeface="Lexend SemiBold"/>
                <a:cs typeface="Lexend SemiBold"/>
                <a:sym typeface="Lexend SemiBold"/>
              </a:defRPr>
            </a:lvl2pPr>
            <a:lvl3pPr indent="-266700" lvl="2" marL="1371600">
              <a:spcBef>
                <a:spcPts val="0"/>
              </a:spcBef>
              <a:spcAft>
                <a:spcPts val="0"/>
              </a:spcAft>
              <a:buSzPts val="600"/>
              <a:buFont typeface="Lexend SemiBold"/>
              <a:buChar char="■"/>
              <a:defRPr sz="600">
                <a:latin typeface="Lexend SemiBold"/>
                <a:ea typeface="Lexend SemiBold"/>
                <a:cs typeface="Lexend SemiBold"/>
                <a:sym typeface="Lexend SemiBold"/>
              </a:defRPr>
            </a:lvl3pPr>
            <a:lvl4pPr indent="-266700" lvl="3" marL="1828800">
              <a:spcBef>
                <a:spcPts val="0"/>
              </a:spcBef>
              <a:spcAft>
                <a:spcPts val="0"/>
              </a:spcAft>
              <a:buSzPts val="600"/>
              <a:buFont typeface="Lexend SemiBold"/>
              <a:buChar char="●"/>
              <a:defRPr sz="600">
                <a:latin typeface="Lexend SemiBold"/>
                <a:ea typeface="Lexend SemiBold"/>
                <a:cs typeface="Lexend SemiBold"/>
                <a:sym typeface="Lexend SemiBold"/>
              </a:defRPr>
            </a:lvl4pPr>
            <a:lvl5pPr indent="-266700" lvl="4" marL="2286000">
              <a:spcBef>
                <a:spcPts val="0"/>
              </a:spcBef>
              <a:spcAft>
                <a:spcPts val="0"/>
              </a:spcAft>
              <a:buSzPts val="600"/>
              <a:buFont typeface="Lexend SemiBold"/>
              <a:buChar char="○"/>
              <a:defRPr sz="600">
                <a:latin typeface="Lexend SemiBold"/>
                <a:ea typeface="Lexend SemiBold"/>
                <a:cs typeface="Lexend SemiBold"/>
                <a:sym typeface="Lexend SemiBold"/>
              </a:defRPr>
            </a:lvl5pPr>
            <a:lvl6pPr indent="-266700" lvl="5" marL="2743200">
              <a:spcBef>
                <a:spcPts val="0"/>
              </a:spcBef>
              <a:spcAft>
                <a:spcPts val="0"/>
              </a:spcAft>
              <a:buSzPts val="600"/>
              <a:buFont typeface="Lexend SemiBold"/>
              <a:buChar char="■"/>
              <a:defRPr sz="600">
                <a:latin typeface="Lexend SemiBold"/>
                <a:ea typeface="Lexend SemiBold"/>
                <a:cs typeface="Lexend SemiBold"/>
                <a:sym typeface="Lexend SemiBold"/>
              </a:defRPr>
            </a:lvl6pPr>
            <a:lvl7pPr indent="-266700" lvl="6" marL="3200400">
              <a:spcBef>
                <a:spcPts val="0"/>
              </a:spcBef>
              <a:spcAft>
                <a:spcPts val="0"/>
              </a:spcAft>
              <a:buSzPts val="600"/>
              <a:buFont typeface="Lexend SemiBold"/>
              <a:buChar char="●"/>
              <a:defRPr sz="600">
                <a:latin typeface="Lexend SemiBold"/>
                <a:ea typeface="Lexend SemiBold"/>
                <a:cs typeface="Lexend SemiBold"/>
                <a:sym typeface="Lexend SemiBold"/>
              </a:defRPr>
            </a:lvl7pPr>
            <a:lvl8pPr indent="-266700" lvl="7" marL="3657600">
              <a:spcBef>
                <a:spcPts val="0"/>
              </a:spcBef>
              <a:spcAft>
                <a:spcPts val="0"/>
              </a:spcAft>
              <a:buSzPts val="600"/>
              <a:buFont typeface="Lexend SemiBold"/>
              <a:buChar char="○"/>
              <a:defRPr sz="600">
                <a:latin typeface="Lexend SemiBold"/>
                <a:ea typeface="Lexend SemiBold"/>
                <a:cs typeface="Lexend SemiBold"/>
                <a:sym typeface="Lexend SemiBold"/>
              </a:defRPr>
            </a:lvl8pPr>
            <a:lvl9pPr indent="-266700" lvl="8" marL="4114800">
              <a:spcBef>
                <a:spcPts val="0"/>
              </a:spcBef>
              <a:spcAft>
                <a:spcPts val="0"/>
              </a:spcAft>
              <a:buSzPts val="600"/>
              <a:buFont typeface="Lexend SemiBold"/>
              <a:buChar char="■"/>
              <a:defRPr sz="600">
                <a:latin typeface="Lexend SemiBold"/>
                <a:ea typeface="Lexend SemiBold"/>
                <a:cs typeface="Lexend SemiBold"/>
                <a:sym typeface="Lexend SemiBold"/>
              </a:defRPr>
            </a:lvl9pPr>
          </a:lstStyle>
          <a:p/>
        </p:txBody>
      </p:sp>
      <p:sp>
        <p:nvSpPr>
          <p:cNvPr id="290" name="Google Shape;290;p42"/>
          <p:cNvSpPr/>
          <p:nvPr>
            <p:ph idx="3" type="pic"/>
          </p:nvPr>
        </p:nvSpPr>
        <p:spPr>
          <a:xfrm>
            <a:off x="6068328" y="2891499"/>
            <a:ext cx="277800" cy="277800"/>
          </a:xfrm>
          <a:prstGeom prst="rect">
            <a:avLst/>
          </a:prstGeom>
          <a:noFill/>
          <a:ln>
            <a:noFill/>
          </a:ln>
        </p:spPr>
      </p:sp>
      <p:sp>
        <p:nvSpPr>
          <p:cNvPr id="291" name="Google Shape;291;p42"/>
          <p:cNvSpPr txBox="1"/>
          <p:nvPr>
            <p:ph idx="4" type="subTitle"/>
          </p:nvPr>
        </p:nvSpPr>
        <p:spPr>
          <a:xfrm>
            <a:off x="684150" y="1894800"/>
            <a:ext cx="2451000" cy="268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None/>
              <a:defRPr/>
            </a:lvl1pPr>
            <a:lvl2pPr lvl="1">
              <a:spcBef>
                <a:spcPts val="0"/>
              </a:spcBef>
              <a:spcAft>
                <a:spcPts val="0"/>
              </a:spcAft>
              <a:buClr>
                <a:schemeClr val="lt1"/>
              </a:buClr>
              <a:buSzPts val="1200"/>
              <a:buFont typeface="Lexend SemiBold"/>
              <a:buNone/>
              <a:defRPr sz="1200">
                <a:solidFill>
                  <a:schemeClr val="lt1"/>
                </a:solidFill>
                <a:latin typeface="Lexend SemiBold"/>
                <a:ea typeface="Lexend SemiBold"/>
                <a:cs typeface="Lexend SemiBold"/>
                <a:sym typeface="Lexend SemiBold"/>
              </a:defRPr>
            </a:lvl2pPr>
            <a:lvl3pPr lvl="2">
              <a:spcBef>
                <a:spcPts val="0"/>
              </a:spcBef>
              <a:spcAft>
                <a:spcPts val="0"/>
              </a:spcAft>
              <a:buClr>
                <a:schemeClr val="lt1"/>
              </a:buClr>
              <a:buSzPts val="1200"/>
              <a:buFont typeface="Lexend SemiBold"/>
              <a:buNone/>
              <a:defRPr sz="1200">
                <a:solidFill>
                  <a:schemeClr val="lt1"/>
                </a:solidFill>
                <a:latin typeface="Lexend SemiBold"/>
                <a:ea typeface="Lexend SemiBold"/>
                <a:cs typeface="Lexend SemiBold"/>
                <a:sym typeface="Lexend SemiBold"/>
              </a:defRPr>
            </a:lvl3pPr>
            <a:lvl4pPr lvl="3">
              <a:spcBef>
                <a:spcPts val="0"/>
              </a:spcBef>
              <a:spcAft>
                <a:spcPts val="0"/>
              </a:spcAft>
              <a:buClr>
                <a:schemeClr val="lt1"/>
              </a:buClr>
              <a:buSzPts val="1200"/>
              <a:buFont typeface="Lexend SemiBold"/>
              <a:buNone/>
              <a:defRPr sz="1200">
                <a:solidFill>
                  <a:schemeClr val="lt1"/>
                </a:solidFill>
                <a:latin typeface="Lexend SemiBold"/>
                <a:ea typeface="Lexend SemiBold"/>
                <a:cs typeface="Lexend SemiBold"/>
                <a:sym typeface="Lexend SemiBold"/>
              </a:defRPr>
            </a:lvl4pPr>
            <a:lvl5pPr lvl="4">
              <a:spcBef>
                <a:spcPts val="0"/>
              </a:spcBef>
              <a:spcAft>
                <a:spcPts val="0"/>
              </a:spcAft>
              <a:buClr>
                <a:schemeClr val="lt1"/>
              </a:buClr>
              <a:buSzPts val="1200"/>
              <a:buFont typeface="Lexend SemiBold"/>
              <a:buNone/>
              <a:defRPr sz="1200">
                <a:solidFill>
                  <a:schemeClr val="lt1"/>
                </a:solidFill>
                <a:latin typeface="Lexend SemiBold"/>
                <a:ea typeface="Lexend SemiBold"/>
                <a:cs typeface="Lexend SemiBold"/>
                <a:sym typeface="Lexend SemiBold"/>
              </a:defRPr>
            </a:lvl5pPr>
            <a:lvl6pPr lvl="5">
              <a:spcBef>
                <a:spcPts val="0"/>
              </a:spcBef>
              <a:spcAft>
                <a:spcPts val="0"/>
              </a:spcAft>
              <a:buClr>
                <a:schemeClr val="lt1"/>
              </a:buClr>
              <a:buSzPts val="1200"/>
              <a:buFont typeface="Lexend SemiBold"/>
              <a:buNone/>
              <a:defRPr sz="1200">
                <a:solidFill>
                  <a:schemeClr val="lt1"/>
                </a:solidFill>
                <a:latin typeface="Lexend SemiBold"/>
                <a:ea typeface="Lexend SemiBold"/>
                <a:cs typeface="Lexend SemiBold"/>
                <a:sym typeface="Lexend SemiBold"/>
              </a:defRPr>
            </a:lvl6pPr>
            <a:lvl7pPr lvl="6">
              <a:spcBef>
                <a:spcPts val="0"/>
              </a:spcBef>
              <a:spcAft>
                <a:spcPts val="0"/>
              </a:spcAft>
              <a:buClr>
                <a:schemeClr val="lt1"/>
              </a:buClr>
              <a:buSzPts val="1200"/>
              <a:buFont typeface="Lexend SemiBold"/>
              <a:buNone/>
              <a:defRPr sz="1200">
                <a:solidFill>
                  <a:schemeClr val="lt1"/>
                </a:solidFill>
                <a:latin typeface="Lexend SemiBold"/>
                <a:ea typeface="Lexend SemiBold"/>
                <a:cs typeface="Lexend SemiBold"/>
                <a:sym typeface="Lexend SemiBold"/>
              </a:defRPr>
            </a:lvl7pPr>
            <a:lvl8pPr lvl="7">
              <a:spcBef>
                <a:spcPts val="0"/>
              </a:spcBef>
              <a:spcAft>
                <a:spcPts val="0"/>
              </a:spcAft>
              <a:buClr>
                <a:schemeClr val="lt1"/>
              </a:buClr>
              <a:buSzPts val="1200"/>
              <a:buFont typeface="Lexend SemiBold"/>
              <a:buNone/>
              <a:defRPr sz="1200">
                <a:solidFill>
                  <a:schemeClr val="lt1"/>
                </a:solidFill>
                <a:latin typeface="Lexend SemiBold"/>
                <a:ea typeface="Lexend SemiBold"/>
                <a:cs typeface="Lexend SemiBold"/>
                <a:sym typeface="Lexend SemiBold"/>
              </a:defRPr>
            </a:lvl8pPr>
            <a:lvl9pPr lvl="8">
              <a:spcBef>
                <a:spcPts val="0"/>
              </a:spcBef>
              <a:spcAft>
                <a:spcPts val="0"/>
              </a:spcAft>
              <a:buClr>
                <a:schemeClr val="lt1"/>
              </a:buClr>
              <a:buSzPts val="1200"/>
              <a:buFont typeface="Lexend SemiBold"/>
              <a:buNone/>
              <a:defRPr sz="1200">
                <a:solidFill>
                  <a:schemeClr val="lt1"/>
                </a:solidFill>
                <a:latin typeface="Lexend SemiBold"/>
                <a:ea typeface="Lexend SemiBold"/>
                <a:cs typeface="Lexend SemiBold"/>
                <a:sym typeface="Lexend SemiBold"/>
              </a:defRPr>
            </a:lvl9pPr>
          </a:lstStyle>
          <a:p/>
        </p:txBody>
      </p:sp>
      <p:sp>
        <p:nvSpPr>
          <p:cNvPr id="292" name="Google Shape;292;p42"/>
          <p:cNvSpPr txBox="1"/>
          <p:nvPr>
            <p:ph idx="5" type="body"/>
          </p:nvPr>
        </p:nvSpPr>
        <p:spPr>
          <a:xfrm>
            <a:off x="676500" y="2091050"/>
            <a:ext cx="2742600" cy="923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Lexend Light"/>
              <a:buChar char="●"/>
              <a:defRPr sz="1200">
                <a:latin typeface="Lexend Light"/>
                <a:ea typeface="Lexend Light"/>
                <a:cs typeface="Lexend Light"/>
                <a:sym typeface="Lexend Light"/>
              </a:defRPr>
            </a:lvl1pPr>
            <a:lvl2pPr indent="-304800" lvl="1" marL="914400">
              <a:spcBef>
                <a:spcPts val="0"/>
              </a:spcBef>
              <a:spcAft>
                <a:spcPts val="0"/>
              </a:spcAft>
              <a:buSzPts val="1200"/>
              <a:buFont typeface="Lexend Light"/>
              <a:buChar char="○"/>
              <a:defRPr sz="1200">
                <a:latin typeface="Lexend Light"/>
                <a:ea typeface="Lexend Light"/>
                <a:cs typeface="Lexend Light"/>
                <a:sym typeface="Lexend Light"/>
              </a:defRPr>
            </a:lvl2pPr>
            <a:lvl3pPr indent="-304800" lvl="2" marL="1371600">
              <a:spcBef>
                <a:spcPts val="0"/>
              </a:spcBef>
              <a:spcAft>
                <a:spcPts val="0"/>
              </a:spcAft>
              <a:buSzPts val="1200"/>
              <a:buFont typeface="Lexend Light"/>
              <a:buChar char="■"/>
              <a:defRPr sz="1200">
                <a:latin typeface="Lexend Light"/>
                <a:ea typeface="Lexend Light"/>
                <a:cs typeface="Lexend Light"/>
                <a:sym typeface="Lexend Light"/>
              </a:defRPr>
            </a:lvl3pPr>
            <a:lvl4pPr indent="-304800" lvl="3" marL="1828800">
              <a:spcBef>
                <a:spcPts val="0"/>
              </a:spcBef>
              <a:spcAft>
                <a:spcPts val="0"/>
              </a:spcAft>
              <a:buSzPts val="1200"/>
              <a:buFont typeface="Lexend Light"/>
              <a:buChar char="●"/>
              <a:defRPr sz="1200">
                <a:latin typeface="Lexend Light"/>
                <a:ea typeface="Lexend Light"/>
                <a:cs typeface="Lexend Light"/>
                <a:sym typeface="Lexend Light"/>
              </a:defRPr>
            </a:lvl4pPr>
            <a:lvl5pPr indent="-304800" lvl="4" marL="2286000">
              <a:spcBef>
                <a:spcPts val="0"/>
              </a:spcBef>
              <a:spcAft>
                <a:spcPts val="0"/>
              </a:spcAft>
              <a:buSzPts val="1200"/>
              <a:buFont typeface="Lexend Light"/>
              <a:buChar char="○"/>
              <a:defRPr>
                <a:latin typeface="Lexend Light"/>
                <a:ea typeface="Lexend Light"/>
                <a:cs typeface="Lexend Light"/>
                <a:sym typeface="Lexend Light"/>
              </a:defRPr>
            </a:lvl5pPr>
            <a:lvl6pPr indent="-304800" lvl="5" marL="2743200">
              <a:spcBef>
                <a:spcPts val="0"/>
              </a:spcBef>
              <a:spcAft>
                <a:spcPts val="0"/>
              </a:spcAft>
              <a:buSzPts val="1200"/>
              <a:buFont typeface="Lexend Light"/>
              <a:buChar char="■"/>
              <a:defRPr sz="1200">
                <a:latin typeface="Lexend Light"/>
                <a:ea typeface="Lexend Light"/>
                <a:cs typeface="Lexend Light"/>
                <a:sym typeface="Lexend Light"/>
              </a:defRPr>
            </a:lvl6pPr>
            <a:lvl7pPr indent="-304800" lvl="6" marL="3200400">
              <a:spcBef>
                <a:spcPts val="0"/>
              </a:spcBef>
              <a:spcAft>
                <a:spcPts val="0"/>
              </a:spcAft>
              <a:buSzPts val="1200"/>
              <a:buFont typeface="Lexend Light"/>
              <a:buChar char="●"/>
              <a:defRPr sz="1200">
                <a:latin typeface="Lexend Light"/>
                <a:ea typeface="Lexend Light"/>
                <a:cs typeface="Lexend Light"/>
                <a:sym typeface="Lexend Light"/>
              </a:defRPr>
            </a:lvl7pPr>
            <a:lvl8pPr indent="-304800" lvl="7" marL="3657600">
              <a:spcBef>
                <a:spcPts val="0"/>
              </a:spcBef>
              <a:spcAft>
                <a:spcPts val="0"/>
              </a:spcAft>
              <a:buSzPts val="1200"/>
              <a:buFont typeface="Lexend Light"/>
              <a:buChar char="○"/>
              <a:defRPr sz="1200">
                <a:latin typeface="Lexend Light"/>
                <a:ea typeface="Lexend Light"/>
                <a:cs typeface="Lexend Light"/>
                <a:sym typeface="Lexend Light"/>
              </a:defRPr>
            </a:lvl8pPr>
            <a:lvl9pPr indent="-304800" lvl="8" marL="4114800">
              <a:spcBef>
                <a:spcPts val="0"/>
              </a:spcBef>
              <a:spcAft>
                <a:spcPts val="0"/>
              </a:spcAft>
              <a:buSzPts val="1200"/>
              <a:buFont typeface="Lexend Light"/>
              <a:buChar char="■"/>
              <a:defRPr sz="1200">
                <a:latin typeface="Lexend Light"/>
                <a:ea typeface="Lexend Light"/>
                <a:cs typeface="Lexend Light"/>
                <a:sym typeface="Lexend Light"/>
              </a:defRPr>
            </a:lvl9pPr>
          </a:lstStyle>
          <a:p/>
        </p:txBody>
      </p:sp>
      <p:sp>
        <p:nvSpPr>
          <p:cNvPr id="293" name="Google Shape;293;p42"/>
          <p:cNvSpPr txBox="1"/>
          <p:nvPr>
            <p:ph idx="6" type="body"/>
          </p:nvPr>
        </p:nvSpPr>
        <p:spPr>
          <a:xfrm>
            <a:off x="684150" y="3140275"/>
            <a:ext cx="2450700" cy="1547700"/>
          </a:xfrm>
          <a:prstGeom prst="rect">
            <a:avLst/>
          </a:prstGeom>
        </p:spPr>
        <p:txBody>
          <a:bodyPr anchorCtr="0" anchor="t" bIns="91425" lIns="91425" spcFirstLastPara="1" rIns="91425" wrap="square" tIns="91425">
            <a:noAutofit/>
          </a:bodyPr>
          <a:lstStyle>
            <a:lvl1pPr indent="-336550" lvl="0" marL="457200">
              <a:spcBef>
                <a:spcPts val="0"/>
              </a:spcBef>
              <a:spcAft>
                <a:spcPts val="0"/>
              </a:spcAft>
              <a:buSzPts val="1700"/>
              <a:buFont typeface="Lexend ExtraLight"/>
              <a:buChar char="●"/>
              <a:defRPr>
                <a:latin typeface="Lexend ExtraLight"/>
                <a:ea typeface="Lexend ExtraLight"/>
                <a:cs typeface="Lexend ExtraLight"/>
                <a:sym typeface="Lexend ExtraLight"/>
              </a:defRPr>
            </a:lvl1pPr>
            <a:lvl2pPr indent="-336550" lvl="1" marL="914400">
              <a:spcBef>
                <a:spcPts val="0"/>
              </a:spcBef>
              <a:spcAft>
                <a:spcPts val="0"/>
              </a:spcAft>
              <a:buSzPts val="1700"/>
              <a:buFont typeface="Lexend ExtraLight"/>
              <a:buChar char="○"/>
              <a:defRPr sz="1700">
                <a:latin typeface="Lexend ExtraLight"/>
                <a:ea typeface="Lexend ExtraLight"/>
                <a:cs typeface="Lexend ExtraLight"/>
                <a:sym typeface="Lexend ExtraLight"/>
              </a:defRPr>
            </a:lvl2pPr>
            <a:lvl3pPr indent="-336550" lvl="2" marL="1371600">
              <a:spcBef>
                <a:spcPts val="0"/>
              </a:spcBef>
              <a:spcAft>
                <a:spcPts val="0"/>
              </a:spcAft>
              <a:buSzPts val="1700"/>
              <a:buFont typeface="Lexend ExtraLight"/>
              <a:buChar char="■"/>
              <a:defRPr sz="1700">
                <a:latin typeface="Lexend ExtraLight"/>
                <a:ea typeface="Lexend ExtraLight"/>
                <a:cs typeface="Lexend ExtraLight"/>
                <a:sym typeface="Lexend ExtraLight"/>
              </a:defRPr>
            </a:lvl3pPr>
            <a:lvl4pPr indent="-336550" lvl="3" marL="1828800">
              <a:spcBef>
                <a:spcPts val="0"/>
              </a:spcBef>
              <a:spcAft>
                <a:spcPts val="0"/>
              </a:spcAft>
              <a:buSzPts val="1700"/>
              <a:buFont typeface="Lexend ExtraLight"/>
              <a:buChar char="●"/>
              <a:defRPr sz="1700">
                <a:latin typeface="Lexend ExtraLight"/>
                <a:ea typeface="Lexend ExtraLight"/>
                <a:cs typeface="Lexend ExtraLight"/>
                <a:sym typeface="Lexend ExtraLight"/>
              </a:defRPr>
            </a:lvl4pPr>
            <a:lvl5pPr indent="-336550" lvl="4" marL="2286000">
              <a:spcBef>
                <a:spcPts val="0"/>
              </a:spcBef>
              <a:spcAft>
                <a:spcPts val="0"/>
              </a:spcAft>
              <a:buSzPts val="1700"/>
              <a:buFont typeface="Lexend ExtraLight"/>
              <a:buChar char="○"/>
              <a:defRPr sz="1700">
                <a:latin typeface="Lexend ExtraLight"/>
                <a:ea typeface="Lexend ExtraLight"/>
                <a:cs typeface="Lexend ExtraLight"/>
                <a:sym typeface="Lexend ExtraLight"/>
              </a:defRPr>
            </a:lvl5pPr>
            <a:lvl6pPr indent="-336550" lvl="5" marL="2743200">
              <a:spcBef>
                <a:spcPts val="0"/>
              </a:spcBef>
              <a:spcAft>
                <a:spcPts val="0"/>
              </a:spcAft>
              <a:buSzPts val="1700"/>
              <a:buFont typeface="Lexend ExtraLight"/>
              <a:buChar char="■"/>
              <a:defRPr sz="1700">
                <a:latin typeface="Lexend ExtraLight"/>
                <a:ea typeface="Lexend ExtraLight"/>
                <a:cs typeface="Lexend ExtraLight"/>
                <a:sym typeface="Lexend ExtraLight"/>
              </a:defRPr>
            </a:lvl6pPr>
            <a:lvl7pPr indent="-336550" lvl="6" marL="3200400">
              <a:spcBef>
                <a:spcPts val="0"/>
              </a:spcBef>
              <a:spcAft>
                <a:spcPts val="0"/>
              </a:spcAft>
              <a:buSzPts val="1700"/>
              <a:buFont typeface="Lexend ExtraLight"/>
              <a:buChar char="●"/>
              <a:defRPr sz="1700">
                <a:latin typeface="Lexend ExtraLight"/>
                <a:ea typeface="Lexend ExtraLight"/>
                <a:cs typeface="Lexend ExtraLight"/>
                <a:sym typeface="Lexend ExtraLight"/>
              </a:defRPr>
            </a:lvl7pPr>
            <a:lvl8pPr indent="-336550" lvl="7" marL="3657600">
              <a:spcBef>
                <a:spcPts val="0"/>
              </a:spcBef>
              <a:spcAft>
                <a:spcPts val="0"/>
              </a:spcAft>
              <a:buSzPts val="1700"/>
              <a:buFont typeface="Lexend ExtraLight"/>
              <a:buChar char="○"/>
              <a:defRPr sz="1700">
                <a:latin typeface="Lexend ExtraLight"/>
                <a:ea typeface="Lexend ExtraLight"/>
                <a:cs typeface="Lexend ExtraLight"/>
                <a:sym typeface="Lexend ExtraLight"/>
              </a:defRPr>
            </a:lvl8pPr>
            <a:lvl9pPr indent="-336550" lvl="8" marL="4114800">
              <a:spcBef>
                <a:spcPts val="0"/>
              </a:spcBef>
              <a:spcAft>
                <a:spcPts val="0"/>
              </a:spcAft>
              <a:buSzPts val="1700"/>
              <a:buFont typeface="Lexend ExtraLight"/>
              <a:buChar char="■"/>
              <a:defRPr sz="1700">
                <a:latin typeface="Lexend ExtraLight"/>
                <a:ea typeface="Lexend ExtraLight"/>
                <a:cs typeface="Lexend ExtraLight"/>
                <a:sym typeface="Lexend ExtraLight"/>
              </a:defRPr>
            </a:lvl9pPr>
          </a:lstStyle>
          <a:p/>
        </p:txBody>
      </p:sp>
      <p:sp>
        <p:nvSpPr>
          <p:cNvPr id="294" name="Google Shape;294;p42"/>
          <p:cNvSpPr txBox="1"/>
          <p:nvPr>
            <p:ph type="title"/>
          </p:nvPr>
        </p:nvSpPr>
        <p:spPr>
          <a:xfrm>
            <a:off x="661575" y="424275"/>
            <a:ext cx="7740600" cy="86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4800"/>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s - Event Tracking">
  <p:cSld name="CUSTOM_13_1_1_1">
    <p:spTree>
      <p:nvGrpSpPr>
        <p:cNvPr id="295" name="Shape 295"/>
        <p:cNvGrpSpPr/>
        <p:nvPr/>
      </p:nvGrpSpPr>
      <p:grpSpPr>
        <a:xfrm>
          <a:off x="0" y="0"/>
          <a:ext cx="0" cy="0"/>
          <a:chOff x="0" y="0"/>
          <a:chExt cx="0" cy="0"/>
        </a:xfrm>
      </p:grpSpPr>
      <p:sp>
        <p:nvSpPr>
          <p:cNvPr id="296" name="Google Shape;296;p43"/>
          <p:cNvSpPr/>
          <p:nvPr>
            <p:ph idx="2" type="pic"/>
          </p:nvPr>
        </p:nvSpPr>
        <p:spPr>
          <a:xfrm>
            <a:off x="7053750" y="1977650"/>
            <a:ext cx="1307100" cy="1956600"/>
          </a:xfrm>
          <a:prstGeom prst="rect">
            <a:avLst/>
          </a:prstGeom>
          <a:noFill/>
          <a:ln>
            <a:noFill/>
          </a:ln>
        </p:spPr>
      </p:sp>
      <p:sp>
        <p:nvSpPr>
          <p:cNvPr id="297" name="Google Shape;297;p43"/>
          <p:cNvSpPr txBox="1"/>
          <p:nvPr>
            <p:ph idx="1" type="body"/>
          </p:nvPr>
        </p:nvSpPr>
        <p:spPr>
          <a:xfrm>
            <a:off x="687900" y="292725"/>
            <a:ext cx="3233100" cy="203400"/>
          </a:xfrm>
          <a:prstGeom prst="rect">
            <a:avLst/>
          </a:prstGeom>
        </p:spPr>
        <p:txBody>
          <a:bodyPr anchorCtr="0" anchor="t" bIns="91425" lIns="91425" spcFirstLastPara="1" rIns="91425" wrap="square" tIns="91425">
            <a:spAutoFit/>
          </a:bodyPr>
          <a:lstStyle>
            <a:lvl1pPr indent="-266700" lvl="0" marL="457200">
              <a:spcBef>
                <a:spcPts val="0"/>
              </a:spcBef>
              <a:spcAft>
                <a:spcPts val="0"/>
              </a:spcAft>
              <a:buSzPts val="600"/>
              <a:buFont typeface="Lexend SemiBold"/>
              <a:buChar char="●"/>
              <a:defRPr sz="600">
                <a:latin typeface="Lexend SemiBold"/>
                <a:ea typeface="Lexend SemiBold"/>
                <a:cs typeface="Lexend SemiBold"/>
                <a:sym typeface="Lexend SemiBold"/>
              </a:defRPr>
            </a:lvl1pPr>
            <a:lvl2pPr indent="-266700" lvl="1" marL="914400">
              <a:spcBef>
                <a:spcPts val="0"/>
              </a:spcBef>
              <a:spcAft>
                <a:spcPts val="0"/>
              </a:spcAft>
              <a:buSzPts val="600"/>
              <a:buFont typeface="Lexend SemiBold"/>
              <a:buChar char="○"/>
              <a:defRPr sz="600">
                <a:latin typeface="Lexend SemiBold"/>
                <a:ea typeface="Lexend SemiBold"/>
                <a:cs typeface="Lexend SemiBold"/>
                <a:sym typeface="Lexend SemiBold"/>
              </a:defRPr>
            </a:lvl2pPr>
            <a:lvl3pPr indent="-266700" lvl="2" marL="1371600">
              <a:spcBef>
                <a:spcPts val="0"/>
              </a:spcBef>
              <a:spcAft>
                <a:spcPts val="0"/>
              </a:spcAft>
              <a:buSzPts val="600"/>
              <a:buFont typeface="Lexend SemiBold"/>
              <a:buChar char="■"/>
              <a:defRPr sz="600">
                <a:latin typeface="Lexend SemiBold"/>
                <a:ea typeface="Lexend SemiBold"/>
                <a:cs typeface="Lexend SemiBold"/>
                <a:sym typeface="Lexend SemiBold"/>
              </a:defRPr>
            </a:lvl3pPr>
            <a:lvl4pPr indent="-266700" lvl="3" marL="1828800">
              <a:spcBef>
                <a:spcPts val="0"/>
              </a:spcBef>
              <a:spcAft>
                <a:spcPts val="0"/>
              </a:spcAft>
              <a:buSzPts val="600"/>
              <a:buFont typeface="Lexend SemiBold"/>
              <a:buChar char="●"/>
              <a:defRPr sz="600">
                <a:latin typeface="Lexend SemiBold"/>
                <a:ea typeface="Lexend SemiBold"/>
                <a:cs typeface="Lexend SemiBold"/>
                <a:sym typeface="Lexend SemiBold"/>
              </a:defRPr>
            </a:lvl4pPr>
            <a:lvl5pPr indent="-266700" lvl="4" marL="2286000">
              <a:spcBef>
                <a:spcPts val="0"/>
              </a:spcBef>
              <a:spcAft>
                <a:spcPts val="0"/>
              </a:spcAft>
              <a:buSzPts val="600"/>
              <a:buFont typeface="Lexend SemiBold"/>
              <a:buChar char="○"/>
              <a:defRPr sz="600">
                <a:latin typeface="Lexend SemiBold"/>
                <a:ea typeface="Lexend SemiBold"/>
                <a:cs typeface="Lexend SemiBold"/>
                <a:sym typeface="Lexend SemiBold"/>
              </a:defRPr>
            </a:lvl5pPr>
            <a:lvl6pPr indent="-266700" lvl="5" marL="2743200">
              <a:spcBef>
                <a:spcPts val="0"/>
              </a:spcBef>
              <a:spcAft>
                <a:spcPts val="0"/>
              </a:spcAft>
              <a:buSzPts val="600"/>
              <a:buFont typeface="Lexend SemiBold"/>
              <a:buChar char="■"/>
              <a:defRPr sz="600">
                <a:latin typeface="Lexend SemiBold"/>
                <a:ea typeface="Lexend SemiBold"/>
                <a:cs typeface="Lexend SemiBold"/>
                <a:sym typeface="Lexend SemiBold"/>
              </a:defRPr>
            </a:lvl6pPr>
            <a:lvl7pPr indent="-266700" lvl="6" marL="3200400">
              <a:spcBef>
                <a:spcPts val="0"/>
              </a:spcBef>
              <a:spcAft>
                <a:spcPts val="0"/>
              </a:spcAft>
              <a:buSzPts val="600"/>
              <a:buFont typeface="Lexend SemiBold"/>
              <a:buChar char="●"/>
              <a:defRPr sz="600">
                <a:latin typeface="Lexend SemiBold"/>
                <a:ea typeface="Lexend SemiBold"/>
                <a:cs typeface="Lexend SemiBold"/>
                <a:sym typeface="Lexend SemiBold"/>
              </a:defRPr>
            </a:lvl7pPr>
            <a:lvl8pPr indent="-266700" lvl="7" marL="3657600">
              <a:spcBef>
                <a:spcPts val="0"/>
              </a:spcBef>
              <a:spcAft>
                <a:spcPts val="0"/>
              </a:spcAft>
              <a:buSzPts val="600"/>
              <a:buFont typeface="Lexend SemiBold"/>
              <a:buChar char="○"/>
              <a:defRPr sz="600">
                <a:latin typeface="Lexend SemiBold"/>
                <a:ea typeface="Lexend SemiBold"/>
                <a:cs typeface="Lexend SemiBold"/>
                <a:sym typeface="Lexend SemiBold"/>
              </a:defRPr>
            </a:lvl8pPr>
            <a:lvl9pPr indent="-266700" lvl="8" marL="4114800">
              <a:spcBef>
                <a:spcPts val="0"/>
              </a:spcBef>
              <a:spcAft>
                <a:spcPts val="0"/>
              </a:spcAft>
              <a:buSzPts val="600"/>
              <a:buFont typeface="Lexend SemiBold"/>
              <a:buChar char="■"/>
              <a:defRPr sz="600">
                <a:latin typeface="Lexend SemiBold"/>
                <a:ea typeface="Lexend SemiBold"/>
                <a:cs typeface="Lexend SemiBold"/>
                <a:sym typeface="Lexend SemiBold"/>
              </a:defRPr>
            </a:lvl9pPr>
          </a:lstStyle>
          <a:p/>
        </p:txBody>
      </p:sp>
      <p:sp>
        <p:nvSpPr>
          <p:cNvPr id="298" name="Google Shape;298;p43"/>
          <p:cNvSpPr txBox="1"/>
          <p:nvPr>
            <p:ph type="title"/>
          </p:nvPr>
        </p:nvSpPr>
        <p:spPr>
          <a:xfrm>
            <a:off x="661576" y="424275"/>
            <a:ext cx="7855800" cy="86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4800"/>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9" name="Google Shape;299;p43"/>
          <p:cNvSpPr/>
          <p:nvPr>
            <p:ph idx="3" type="pic"/>
          </p:nvPr>
        </p:nvSpPr>
        <p:spPr>
          <a:xfrm>
            <a:off x="6068328" y="2891499"/>
            <a:ext cx="277800" cy="277800"/>
          </a:xfrm>
          <a:prstGeom prst="rect">
            <a:avLst/>
          </a:prstGeom>
          <a:noFill/>
          <a:ln>
            <a:noFill/>
          </a:ln>
        </p:spPr>
      </p:sp>
      <p:sp>
        <p:nvSpPr>
          <p:cNvPr id="300" name="Google Shape;300;p43"/>
          <p:cNvSpPr txBox="1"/>
          <p:nvPr>
            <p:ph idx="4" type="subTitle"/>
          </p:nvPr>
        </p:nvSpPr>
        <p:spPr>
          <a:xfrm>
            <a:off x="684150" y="1894800"/>
            <a:ext cx="2451000" cy="268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200"/>
              <a:buNone/>
              <a:defRPr/>
            </a:lvl1pPr>
            <a:lvl2pPr lvl="1">
              <a:spcBef>
                <a:spcPts val="0"/>
              </a:spcBef>
              <a:spcAft>
                <a:spcPts val="0"/>
              </a:spcAft>
              <a:buClr>
                <a:schemeClr val="lt1"/>
              </a:buClr>
              <a:buSzPts val="1200"/>
              <a:buFont typeface="Lexend SemiBold"/>
              <a:buNone/>
              <a:defRPr sz="1200">
                <a:solidFill>
                  <a:schemeClr val="lt1"/>
                </a:solidFill>
                <a:latin typeface="Lexend SemiBold"/>
                <a:ea typeface="Lexend SemiBold"/>
                <a:cs typeface="Lexend SemiBold"/>
                <a:sym typeface="Lexend SemiBold"/>
              </a:defRPr>
            </a:lvl2pPr>
            <a:lvl3pPr lvl="2">
              <a:spcBef>
                <a:spcPts val="0"/>
              </a:spcBef>
              <a:spcAft>
                <a:spcPts val="0"/>
              </a:spcAft>
              <a:buClr>
                <a:schemeClr val="lt1"/>
              </a:buClr>
              <a:buSzPts val="1200"/>
              <a:buFont typeface="Lexend SemiBold"/>
              <a:buNone/>
              <a:defRPr sz="1200">
                <a:solidFill>
                  <a:schemeClr val="lt1"/>
                </a:solidFill>
                <a:latin typeface="Lexend SemiBold"/>
                <a:ea typeface="Lexend SemiBold"/>
                <a:cs typeface="Lexend SemiBold"/>
                <a:sym typeface="Lexend SemiBold"/>
              </a:defRPr>
            </a:lvl3pPr>
            <a:lvl4pPr lvl="3">
              <a:spcBef>
                <a:spcPts val="0"/>
              </a:spcBef>
              <a:spcAft>
                <a:spcPts val="0"/>
              </a:spcAft>
              <a:buClr>
                <a:schemeClr val="lt1"/>
              </a:buClr>
              <a:buSzPts val="1200"/>
              <a:buFont typeface="Lexend SemiBold"/>
              <a:buNone/>
              <a:defRPr sz="1200">
                <a:solidFill>
                  <a:schemeClr val="lt1"/>
                </a:solidFill>
                <a:latin typeface="Lexend SemiBold"/>
                <a:ea typeface="Lexend SemiBold"/>
                <a:cs typeface="Lexend SemiBold"/>
                <a:sym typeface="Lexend SemiBold"/>
              </a:defRPr>
            </a:lvl4pPr>
            <a:lvl5pPr lvl="4">
              <a:spcBef>
                <a:spcPts val="0"/>
              </a:spcBef>
              <a:spcAft>
                <a:spcPts val="0"/>
              </a:spcAft>
              <a:buClr>
                <a:schemeClr val="lt1"/>
              </a:buClr>
              <a:buSzPts val="1200"/>
              <a:buFont typeface="Lexend SemiBold"/>
              <a:buNone/>
              <a:defRPr sz="1200">
                <a:solidFill>
                  <a:schemeClr val="lt1"/>
                </a:solidFill>
                <a:latin typeface="Lexend SemiBold"/>
                <a:ea typeface="Lexend SemiBold"/>
                <a:cs typeface="Lexend SemiBold"/>
                <a:sym typeface="Lexend SemiBold"/>
              </a:defRPr>
            </a:lvl5pPr>
            <a:lvl6pPr lvl="5">
              <a:spcBef>
                <a:spcPts val="0"/>
              </a:spcBef>
              <a:spcAft>
                <a:spcPts val="0"/>
              </a:spcAft>
              <a:buClr>
                <a:schemeClr val="lt1"/>
              </a:buClr>
              <a:buSzPts val="1200"/>
              <a:buFont typeface="Lexend SemiBold"/>
              <a:buNone/>
              <a:defRPr sz="1200">
                <a:solidFill>
                  <a:schemeClr val="lt1"/>
                </a:solidFill>
                <a:latin typeface="Lexend SemiBold"/>
                <a:ea typeface="Lexend SemiBold"/>
                <a:cs typeface="Lexend SemiBold"/>
                <a:sym typeface="Lexend SemiBold"/>
              </a:defRPr>
            </a:lvl6pPr>
            <a:lvl7pPr lvl="6">
              <a:spcBef>
                <a:spcPts val="0"/>
              </a:spcBef>
              <a:spcAft>
                <a:spcPts val="0"/>
              </a:spcAft>
              <a:buClr>
                <a:schemeClr val="lt1"/>
              </a:buClr>
              <a:buSzPts val="1200"/>
              <a:buFont typeface="Lexend SemiBold"/>
              <a:buNone/>
              <a:defRPr sz="1200">
                <a:solidFill>
                  <a:schemeClr val="lt1"/>
                </a:solidFill>
                <a:latin typeface="Lexend SemiBold"/>
                <a:ea typeface="Lexend SemiBold"/>
                <a:cs typeface="Lexend SemiBold"/>
                <a:sym typeface="Lexend SemiBold"/>
              </a:defRPr>
            </a:lvl7pPr>
            <a:lvl8pPr lvl="7">
              <a:spcBef>
                <a:spcPts val="0"/>
              </a:spcBef>
              <a:spcAft>
                <a:spcPts val="0"/>
              </a:spcAft>
              <a:buClr>
                <a:schemeClr val="lt1"/>
              </a:buClr>
              <a:buSzPts val="1200"/>
              <a:buFont typeface="Lexend SemiBold"/>
              <a:buNone/>
              <a:defRPr sz="1200">
                <a:solidFill>
                  <a:schemeClr val="lt1"/>
                </a:solidFill>
                <a:latin typeface="Lexend SemiBold"/>
                <a:ea typeface="Lexend SemiBold"/>
                <a:cs typeface="Lexend SemiBold"/>
                <a:sym typeface="Lexend SemiBold"/>
              </a:defRPr>
            </a:lvl8pPr>
            <a:lvl9pPr lvl="8">
              <a:spcBef>
                <a:spcPts val="0"/>
              </a:spcBef>
              <a:spcAft>
                <a:spcPts val="0"/>
              </a:spcAft>
              <a:buClr>
                <a:schemeClr val="lt1"/>
              </a:buClr>
              <a:buSzPts val="1200"/>
              <a:buFont typeface="Lexend SemiBold"/>
              <a:buNone/>
              <a:defRPr sz="1200">
                <a:solidFill>
                  <a:schemeClr val="lt1"/>
                </a:solidFill>
                <a:latin typeface="Lexend SemiBold"/>
                <a:ea typeface="Lexend SemiBold"/>
                <a:cs typeface="Lexend SemiBold"/>
                <a:sym typeface="Lexend SemiBold"/>
              </a:defRPr>
            </a:lvl9pPr>
          </a:lstStyle>
          <a:p/>
        </p:txBody>
      </p:sp>
      <p:sp>
        <p:nvSpPr>
          <p:cNvPr id="301" name="Google Shape;301;p43"/>
          <p:cNvSpPr txBox="1"/>
          <p:nvPr>
            <p:ph idx="5" type="body"/>
          </p:nvPr>
        </p:nvSpPr>
        <p:spPr>
          <a:xfrm>
            <a:off x="676500" y="2091050"/>
            <a:ext cx="2677500" cy="923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Lexend Light"/>
              <a:buChar char="●"/>
              <a:defRPr sz="1200">
                <a:latin typeface="Lexend Light"/>
                <a:ea typeface="Lexend Light"/>
                <a:cs typeface="Lexend Light"/>
                <a:sym typeface="Lexend Light"/>
              </a:defRPr>
            </a:lvl1pPr>
            <a:lvl2pPr indent="-304800" lvl="1" marL="914400">
              <a:spcBef>
                <a:spcPts val="0"/>
              </a:spcBef>
              <a:spcAft>
                <a:spcPts val="0"/>
              </a:spcAft>
              <a:buSzPts val="1200"/>
              <a:buFont typeface="Lexend Light"/>
              <a:buChar char="○"/>
              <a:defRPr sz="1200">
                <a:latin typeface="Lexend Light"/>
                <a:ea typeface="Lexend Light"/>
                <a:cs typeface="Lexend Light"/>
                <a:sym typeface="Lexend Light"/>
              </a:defRPr>
            </a:lvl2pPr>
            <a:lvl3pPr indent="-304800" lvl="2" marL="1371600">
              <a:spcBef>
                <a:spcPts val="0"/>
              </a:spcBef>
              <a:spcAft>
                <a:spcPts val="0"/>
              </a:spcAft>
              <a:buSzPts val="1200"/>
              <a:buFont typeface="Lexend Light"/>
              <a:buChar char="■"/>
              <a:defRPr sz="1200">
                <a:latin typeface="Lexend Light"/>
                <a:ea typeface="Lexend Light"/>
                <a:cs typeface="Lexend Light"/>
                <a:sym typeface="Lexend Light"/>
              </a:defRPr>
            </a:lvl3pPr>
            <a:lvl4pPr indent="-304800" lvl="3" marL="1828800">
              <a:spcBef>
                <a:spcPts val="0"/>
              </a:spcBef>
              <a:spcAft>
                <a:spcPts val="0"/>
              </a:spcAft>
              <a:buSzPts val="1200"/>
              <a:buFont typeface="Lexend Light"/>
              <a:buChar char="●"/>
              <a:defRPr sz="1200">
                <a:latin typeface="Lexend Light"/>
                <a:ea typeface="Lexend Light"/>
                <a:cs typeface="Lexend Light"/>
                <a:sym typeface="Lexend Light"/>
              </a:defRPr>
            </a:lvl4pPr>
            <a:lvl5pPr indent="-304800" lvl="4" marL="2286000">
              <a:spcBef>
                <a:spcPts val="0"/>
              </a:spcBef>
              <a:spcAft>
                <a:spcPts val="0"/>
              </a:spcAft>
              <a:buSzPts val="1200"/>
              <a:buFont typeface="Lexend Light"/>
              <a:buChar char="○"/>
              <a:defRPr>
                <a:latin typeface="Lexend Light"/>
                <a:ea typeface="Lexend Light"/>
                <a:cs typeface="Lexend Light"/>
                <a:sym typeface="Lexend Light"/>
              </a:defRPr>
            </a:lvl5pPr>
            <a:lvl6pPr indent="-304800" lvl="5" marL="2743200">
              <a:spcBef>
                <a:spcPts val="0"/>
              </a:spcBef>
              <a:spcAft>
                <a:spcPts val="0"/>
              </a:spcAft>
              <a:buSzPts val="1200"/>
              <a:buFont typeface="Lexend Light"/>
              <a:buChar char="■"/>
              <a:defRPr sz="1200">
                <a:latin typeface="Lexend Light"/>
                <a:ea typeface="Lexend Light"/>
                <a:cs typeface="Lexend Light"/>
                <a:sym typeface="Lexend Light"/>
              </a:defRPr>
            </a:lvl6pPr>
            <a:lvl7pPr indent="-304800" lvl="6" marL="3200400">
              <a:spcBef>
                <a:spcPts val="0"/>
              </a:spcBef>
              <a:spcAft>
                <a:spcPts val="0"/>
              </a:spcAft>
              <a:buSzPts val="1200"/>
              <a:buFont typeface="Lexend Light"/>
              <a:buChar char="●"/>
              <a:defRPr sz="1200">
                <a:latin typeface="Lexend Light"/>
                <a:ea typeface="Lexend Light"/>
                <a:cs typeface="Lexend Light"/>
                <a:sym typeface="Lexend Light"/>
              </a:defRPr>
            </a:lvl7pPr>
            <a:lvl8pPr indent="-304800" lvl="7" marL="3657600">
              <a:spcBef>
                <a:spcPts val="0"/>
              </a:spcBef>
              <a:spcAft>
                <a:spcPts val="0"/>
              </a:spcAft>
              <a:buSzPts val="1200"/>
              <a:buFont typeface="Lexend Light"/>
              <a:buChar char="○"/>
              <a:defRPr sz="1200">
                <a:latin typeface="Lexend Light"/>
                <a:ea typeface="Lexend Light"/>
                <a:cs typeface="Lexend Light"/>
                <a:sym typeface="Lexend Light"/>
              </a:defRPr>
            </a:lvl8pPr>
            <a:lvl9pPr indent="-304800" lvl="8" marL="4114800">
              <a:spcBef>
                <a:spcPts val="0"/>
              </a:spcBef>
              <a:spcAft>
                <a:spcPts val="0"/>
              </a:spcAft>
              <a:buSzPts val="1200"/>
              <a:buFont typeface="Lexend Light"/>
              <a:buChar char="■"/>
              <a:defRPr sz="1200">
                <a:latin typeface="Lexend Light"/>
                <a:ea typeface="Lexend Light"/>
                <a:cs typeface="Lexend Light"/>
                <a:sym typeface="Lexend Light"/>
              </a:defRPr>
            </a:lvl9pPr>
          </a:lstStyle>
          <a:p/>
        </p:txBody>
      </p:sp>
      <p:sp>
        <p:nvSpPr>
          <p:cNvPr id="302" name="Google Shape;302;p43"/>
          <p:cNvSpPr txBox="1"/>
          <p:nvPr>
            <p:ph idx="6" type="body"/>
          </p:nvPr>
        </p:nvSpPr>
        <p:spPr>
          <a:xfrm>
            <a:off x="684150" y="3140275"/>
            <a:ext cx="2450700" cy="1547700"/>
          </a:xfrm>
          <a:prstGeom prst="rect">
            <a:avLst/>
          </a:prstGeom>
        </p:spPr>
        <p:txBody>
          <a:bodyPr anchorCtr="0" anchor="t" bIns="91425" lIns="91425" spcFirstLastPara="1" rIns="91425" wrap="square" tIns="91425">
            <a:noAutofit/>
          </a:bodyPr>
          <a:lstStyle>
            <a:lvl1pPr indent="-336550" lvl="0" marL="457200">
              <a:spcBef>
                <a:spcPts val="0"/>
              </a:spcBef>
              <a:spcAft>
                <a:spcPts val="0"/>
              </a:spcAft>
              <a:buSzPts val="1700"/>
              <a:buFont typeface="Lexend ExtraLight"/>
              <a:buChar char="●"/>
              <a:defRPr>
                <a:latin typeface="Lexend ExtraLight"/>
                <a:ea typeface="Lexend ExtraLight"/>
                <a:cs typeface="Lexend ExtraLight"/>
                <a:sym typeface="Lexend ExtraLight"/>
              </a:defRPr>
            </a:lvl1pPr>
            <a:lvl2pPr indent="-336550" lvl="1" marL="914400">
              <a:spcBef>
                <a:spcPts val="0"/>
              </a:spcBef>
              <a:spcAft>
                <a:spcPts val="0"/>
              </a:spcAft>
              <a:buSzPts val="1700"/>
              <a:buFont typeface="Lexend ExtraLight"/>
              <a:buChar char="○"/>
              <a:defRPr sz="1700">
                <a:latin typeface="Lexend ExtraLight"/>
                <a:ea typeface="Lexend ExtraLight"/>
                <a:cs typeface="Lexend ExtraLight"/>
                <a:sym typeface="Lexend ExtraLight"/>
              </a:defRPr>
            </a:lvl2pPr>
            <a:lvl3pPr indent="-336550" lvl="2" marL="1371600">
              <a:spcBef>
                <a:spcPts val="0"/>
              </a:spcBef>
              <a:spcAft>
                <a:spcPts val="0"/>
              </a:spcAft>
              <a:buSzPts val="1700"/>
              <a:buFont typeface="Lexend ExtraLight"/>
              <a:buChar char="■"/>
              <a:defRPr sz="1700">
                <a:latin typeface="Lexend ExtraLight"/>
                <a:ea typeface="Lexend ExtraLight"/>
                <a:cs typeface="Lexend ExtraLight"/>
                <a:sym typeface="Lexend ExtraLight"/>
              </a:defRPr>
            </a:lvl3pPr>
            <a:lvl4pPr indent="-336550" lvl="3" marL="1828800">
              <a:spcBef>
                <a:spcPts val="0"/>
              </a:spcBef>
              <a:spcAft>
                <a:spcPts val="0"/>
              </a:spcAft>
              <a:buSzPts val="1700"/>
              <a:buFont typeface="Lexend ExtraLight"/>
              <a:buChar char="●"/>
              <a:defRPr sz="1700">
                <a:latin typeface="Lexend ExtraLight"/>
                <a:ea typeface="Lexend ExtraLight"/>
                <a:cs typeface="Lexend ExtraLight"/>
                <a:sym typeface="Lexend ExtraLight"/>
              </a:defRPr>
            </a:lvl4pPr>
            <a:lvl5pPr indent="-336550" lvl="4" marL="2286000">
              <a:spcBef>
                <a:spcPts val="0"/>
              </a:spcBef>
              <a:spcAft>
                <a:spcPts val="0"/>
              </a:spcAft>
              <a:buSzPts val="1700"/>
              <a:buFont typeface="Lexend ExtraLight"/>
              <a:buChar char="○"/>
              <a:defRPr sz="1700">
                <a:latin typeface="Lexend ExtraLight"/>
                <a:ea typeface="Lexend ExtraLight"/>
                <a:cs typeface="Lexend ExtraLight"/>
                <a:sym typeface="Lexend ExtraLight"/>
              </a:defRPr>
            </a:lvl5pPr>
            <a:lvl6pPr indent="-336550" lvl="5" marL="2743200">
              <a:spcBef>
                <a:spcPts val="0"/>
              </a:spcBef>
              <a:spcAft>
                <a:spcPts val="0"/>
              </a:spcAft>
              <a:buSzPts val="1700"/>
              <a:buFont typeface="Lexend ExtraLight"/>
              <a:buChar char="■"/>
              <a:defRPr sz="1700">
                <a:latin typeface="Lexend ExtraLight"/>
                <a:ea typeface="Lexend ExtraLight"/>
                <a:cs typeface="Lexend ExtraLight"/>
                <a:sym typeface="Lexend ExtraLight"/>
              </a:defRPr>
            </a:lvl6pPr>
            <a:lvl7pPr indent="-336550" lvl="6" marL="3200400">
              <a:spcBef>
                <a:spcPts val="0"/>
              </a:spcBef>
              <a:spcAft>
                <a:spcPts val="0"/>
              </a:spcAft>
              <a:buSzPts val="1700"/>
              <a:buFont typeface="Lexend ExtraLight"/>
              <a:buChar char="●"/>
              <a:defRPr sz="1700">
                <a:latin typeface="Lexend ExtraLight"/>
                <a:ea typeface="Lexend ExtraLight"/>
                <a:cs typeface="Lexend ExtraLight"/>
                <a:sym typeface="Lexend ExtraLight"/>
              </a:defRPr>
            </a:lvl7pPr>
            <a:lvl8pPr indent="-336550" lvl="7" marL="3657600">
              <a:spcBef>
                <a:spcPts val="0"/>
              </a:spcBef>
              <a:spcAft>
                <a:spcPts val="0"/>
              </a:spcAft>
              <a:buSzPts val="1700"/>
              <a:buFont typeface="Lexend ExtraLight"/>
              <a:buChar char="○"/>
              <a:defRPr sz="1700">
                <a:latin typeface="Lexend ExtraLight"/>
                <a:ea typeface="Lexend ExtraLight"/>
                <a:cs typeface="Lexend ExtraLight"/>
                <a:sym typeface="Lexend ExtraLight"/>
              </a:defRPr>
            </a:lvl8pPr>
            <a:lvl9pPr indent="-336550" lvl="8" marL="4114800">
              <a:spcBef>
                <a:spcPts val="0"/>
              </a:spcBef>
              <a:spcAft>
                <a:spcPts val="0"/>
              </a:spcAft>
              <a:buSzPts val="1700"/>
              <a:buFont typeface="Lexend ExtraLight"/>
              <a:buChar char="■"/>
              <a:defRPr sz="1700">
                <a:latin typeface="Lexend ExtraLight"/>
                <a:ea typeface="Lexend ExtraLight"/>
                <a:cs typeface="Lexend ExtraLight"/>
                <a:sym typeface="Lexend ExtraLight"/>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ppendix - Risks">
  <p:cSld name="CUSTOM_14">
    <p:spTree>
      <p:nvGrpSpPr>
        <p:cNvPr id="303" name="Shape 303"/>
        <p:cNvGrpSpPr/>
        <p:nvPr/>
      </p:nvGrpSpPr>
      <p:grpSpPr>
        <a:xfrm>
          <a:off x="0" y="0"/>
          <a:ext cx="0" cy="0"/>
          <a:chOff x="0" y="0"/>
          <a:chExt cx="0" cy="0"/>
        </a:xfrm>
      </p:grpSpPr>
      <p:sp>
        <p:nvSpPr>
          <p:cNvPr id="304" name="Google Shape;304;p44"/>
          <p:cNvSpPr/>
          <p:nvPr>
            <p:ph idx="2" type="pic"/>
          </p:nvPr>
        </p:nvSpPr>
        <p:spPr>
          <a:xfrm>
            <a:off x="5215175" y="0"/>
            <a:ext cx="3928800" cy="5143500"/>
          </a:xfrm>
          <a:prstGeom prst="rect">
            <a:avLst/>
          </a:prstGeom>
          <a:noFill/>
          <a:ln>
            <a:noFill/>
          </a:ln>
        </p:spPr>
      </p:sp>
      <p:sp>
        <p:nvSpPr>
          <p:cNvPr id="305" name="Google Shape;305;p44"/>
          <p:cNvSpPr txBox="1"/>
          <p:nvPr>
            <p:ph idx="1" type="body"/>
          </p:nvPr>
        </p:nvSpPr>
        <p:spPr>
          <a:xfrm>
            <a:off x="687900" y="292725"/>
            <a:ext cx="3755400" cy="203400"/>
          </a:xfrm>
          <a:prstGeom prst="rect">
            <a:avLst/>
          </a:prstGeom>
        </p:spPr>
        <p:txBody>
          <a:bodyPr anchorCtr="0" anchor="t" bIns="91425" lIns="91425" spcFirstLastPara="1" rIns="91425" wrap="square" tIns="91425">
            <a:spAutoFit/>
          </a:bodyPr>
          <a:lstStyle>
            <a:lvl1pPr indent="-266700" lvl="0" marL="457200">
              <a:spcBef>
                <a:spcPts val="0"/>
              </a:spcBef>
              <a:spcAft>
                <a:spcPts val="0"/>
              </a:spcAft>
              <a:buSzPts val="600"/>
              <a:buFont typeface="Lexend SemiBold"/>
              <a:buChar char="●"/>
              <a:defRPr sz="600">
                <a:latin typeface="Lexend SemiBold"/>
                <a:ea typeface="Lexend SemiBold"/>
                <a:cs typeface="Lexend SemiBold"/>
                <a:sym typeface="Lexend SemiBold"/>
              </a:defRPr>
            </a:lvl1pPr>
            <a:lvl2pPr indent="-266700" lvl="1" marL="914400">
              <a:spcBef>
                <a:spcPts val="0"/>
              </a:spcBef>
              <a:spcAft>
                <a:spcPts val="0"/>
              </a:spcAft>
              <a:buSzPts val="600"/>
              <a:buFont typeface="Lexend SemiBold"/>
              <a:buChar char="○"/>
              <a:defRPr sz="600">
                <a:latin typeface="Lexend SemiBold"/>
                <a:ea typeface="Lexend SemiBold"/>
                <a:cs typeface="Lexend SemiBold"/>
                <a:sym typeface="Lexend SemiBold"/>
              </a:defRPr>
            </a:lvl2pPr>
            <a:lvl3pPr indent="-266700" lvl="2" marL="1371600">
              <a:spcBef>
                <a:spcPts val="0"/>
              </a:spcBef>
              <a:spcAft>
                <a:spcPts val="0"/>
              </a:spcAft>
              <a:buSzPts val="600"/>
              <a:buFont typeface="Lexend SemiBold"/>
              <a:buChar char="■"/>
              <a:defRPr sz="600">
                <a:latin typeface="Lexend SemiBold"/>
                <a:ea typeface="Lexend SemiBold"/>
                <a:cs typeface="Lexend SemiBold"/>
                <a:sym typeface="Lexend SemiBold"/>
              </a:defRPr>
            </a:lvl3pPr>
            <a:lvl4pPr indent="-266700" lvl="3" marL="1828800">
              <a:spcBef>
                <a:spcPts val="0"/>
              </a:spcBef>
              <a:spcAft>
                <a:spcPts val="0"/>
              </a:spcAft>
              <a:buSzPts val="600"/>
              <a:buFont typeface="Lexend SemiBold"/>
              <a:buChar char="●"/>
              <a:defRPr sz="600">
                <a:latin typeface="Lexend SemiBold"/>
                <a:ea typeface="Lexend SemiBold"/>
                <a:cs typeface="Lexend SemiBold"/>
                <a:sym typeface="Lexend SemiBold"/>
              </a:defRPr>
            </a:lvl4pPr>
            <a:lvl5pPr indent="-266700" lvl="4" marL="2286000">
              <a:spcBef>
                <a:spcPts val="0"/>
              </a:spcBef>
              <a:spcAft>
                <a:spcPts val="0"/>
              </a:spcAft>
              <a:buSzPts val="600"/>
              <a:buFont typeface="Lexend SemiBold"/>
              <a:buChar char="○"/>
              <a:defRPr sz="600">
                <a:latin typeface="Lexend SemiBold"/>
                <a:ea typeface="Lexend SemiBold"/>
                <a:cs typeface="Lexend SemiBold"/>
                <a:sym typeface="Lexend SemiBold"/>
              </a:defRPr>
            </a:lvl5pPr>
            <a:lvl6pPr indent="-266700" lvl="5" marL="2743200">
              <a:spcBef>
                <a:spcPts val="0"/>
              </a:spcBef>
              <a:spcAft>
                <a:spcPts val="0"/>
              </a:spcAft>
              <a:buSzPts val="600"/>
              <a:buFont typeface="Lexend SemiBold"/>
              <a:buChar char="■"/>
              <a:defRPr sz="600">
                <a:latin typeface="Lexend SemiBold"/>
                <a:ea typeface="Lexend SemiBold"/>
                <a:cs typeface="Lexend SemiBold"/>
                <a:sym typeface="Lexend SemiBold"/>
              </a:defRPr>
            </a:lvl6pPr>
            <a:lvl7pPr indent="-266700" lvl="6" marL="3200400">
              <a:spcBef>
                <a:spcPts val="0"/>
              </a:spcBef>
              <a:spcAft>
                <a:spcPts val="0"/>
              </a:spcAft>
              <a:buSzPts val="600"/>
              <a:buFont typeface="Lexend SemiBold"/>
              <a:buChar char="●"/>
              <a:defRPr sz="600">
                <a:latin typeface="Lexend SemiBold"/>
                <a:ea typeface="Lexend SemiBold"/>
                <a:cs typeface="Lexend SemiBold"/>
                <a:sym typeface="Lexend SemiBold"/>
              </a:defRPr>
            </a:lvl7pPr>
            <a:lvl8pPr indent="-266700" lvl="7" marL="3657600">
              <a:spcBef>
                <a:spcPts val="0"/>
              </a:spcBef>
              <a:spcAft>
                <a:spcPts val="0"/>
              </a:spcAft>
              <a:buSzPts val="600"/>
              <a:buFont typeface="Lexend SemiBold"/>
              <a:buChar char="○"/>
              <a:defRPr sz="600">
                <a:latin typeface="Lexend SemiBold"/>
                <a:ea typeface="Lexend SemiBold"/>
                <a:cs typeface="Lexend SemiBold"/>
                <a:sym typeface="Lexend SemiBold"/>
              </a:defRPr>
            </a:lvl8pPr>
            <a:lvl9pPr indent="-266700" lvl="8" marL="4114800">
              <a:spcBef>
                <a:spcPts val="0"/>
              </a:spcBef>
              <a:spcAft>
                <a:spcPts val="0"/>
              </a:spcAft>
              <a:buSzPts val="600"/>
              <a:buFont typeface="Lexend SemiBold"/>
              <a:buChar char="■"/>
              <a:defRPr sz="600">
                <a:latin typeface="Lexend SemiBold"/>
                <a:ea typeface="Lexend SemiBold"/>
                <a:cs typeface="Lexend SemiBold"/>
                <a:sym typeface="Lexend SemiBold"/>
              </a:defRPr>
            </a:lvl9pPr>
          </a:lstStyle>
          <a:p/>
        </p:txBody>
      </p:sp>
      <p:sp>
        <p:nvSpPr>
          <p:cNvPr id="306" name="Google Shape;306;p44"/>
          <p:cNvSpPr txBox="1"/>
          <p:nvPr>
            <p:ph idx="3" type="subTitle"/>
          </p:nvPr>
        </p:nvSpPr>
        <p:spPr>
          <a:xfrm>
            <a:off x="689235" y="531804"/>
            <a:ext cx="3754200" cy="268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1200"/>
              <a:buNone/>
              <a:defRPr>
                <a:solidFill>
                  <a:schemeClr val="dk1"/>
                </a:solidFill>
                <a:latin typeface="Lexend"/>
                <a:ea typeface="Lexend"/>
                <a:cs typeface="Lexend"/>
                <a:sym typeface="Lexend"/>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307" name="Google Shape;307;p44"/>
          <p:cNvSpPr txBox="1"/>
          <p:nvPr>
            <p:ph idx="4" type="body"/>
          </p:nvPr>
        </p:nvSpPr>
        <p:spPr>
          <a:xfrm>
            <a:off x="688425" y="941550"/>
            <a:ext cx="3755400" cy="1692000"/>
          </a:xfrm>
          <a:prstGeom prst="rect">
            <a:avLst/>
          </a:prstGeom>
        </p:spPr>
        <p:txBody>
          <a:bodyPr anchorCtr="0" anchor="t" bIns="91425" lIns="91425" spcFirstLastPara="1" rIns="91425" wrap="square" tIns="91425">
            <a:noAutofit/>
          </a:bodyPr>
          <a:lstStyle>
            <a:lvl1pPr indent="-336550" lvl="0" marL="457200">
              <a:spcBef>
                <a:spcPts val="0"/>
              </a:spcBef>
              <a:spcAft>
                <a:spcPts val="0"/>
              </a:spcAft>
              <a:buSzPts val="1700"/>
              <a:buFont typeface="Lexend ExtraLight"/>
              <a:buChar char="●"/>
              <a:defRPr>
                <a:latin typeface="Lexend ExtraLight"/>
                <a:ea typeface="Lexend ExtraLight"/>
                <a:cs typeface="Lexend ExtraLight"/>
                <a:sym typeface="Lexend ExtraLight"/>
              </a:defRPr>
            </a:lvl1pPr>
            <a:lvl2pPr indent="-336550" lvl="1" marL="914400">
              <a:spcBef>
                <a:spcPts val="0"/>
              </a:spcBef>
              <a:spcAft>
                <a:spcPts val="0"/>
              </a:spcAft>
              <a:buSzPts val="1700"/>
              <a:buFont typeface="Lexend ExtraLight"/>
              <a:buChar char="○"/>
              <a:defRPr sz="1700">
                <a:latin typeface="Lexend ExtraLight"/>
                <a:ea typeface="Lexend ExtraLight"/>
                <a:cs typeface="Lexend ExtraLight"/>
                <a:sym typeface="Lexend ExtraLight"/>
              </a:defRPr>
            </a:lvl2pPr>
            <a:lvl3pPr indent="-336550" lvl="2" marL="1371600">
              <a:spcBef>
                <a:spcPts val="0"/>
              </a:spcBef>
              <a:spcAft>
                <a:spcPts val="0"/>
              </a:spcAft>
              <a:buSzPts val="1700"/>
              <a:buFont typeface="Lexend ExtraLight"/>
              <a:buChar char="■"/>
              <a:defRPr sz="1700">
                <a:latin typeface="Lexend ExtraLight"/>
                <a:ea typeface="Lexend ExtraLight"/>
                <a:cs typeface="Lexend ExtraLight"/>
                <a:sym typeface="Lexend ExtraLight"/>
              </a:defRPr>
            </a:lvl3pPr>
            <a:lvl4pPr indent="-336550" lvl="3" marL="1828800">
              <a:spcBef>
                <a:spcPts val="0"/>
              </a:spcBef>
              <a:spcAft>
                <a:spcPts val="0"/>
              </a:spcAft>
              <a:buSzPts val="1700"/>
              <a:buFont typeface="Lexend ExtraLight"/>
              <a:buChar char="●"/>
              <a:defRPr sz="1700">
                <a:latin typeface="Lexend ExtraLight"/>
                <a:ea typeface="Lexend ExtraLight"/>
                <a:cs typeface="Lexend ExtraLight"/>
                <a:sym typeface="Lexend ExtraLight"/>
              </a:defRPr>
            </a:lvl4pPr>
            <a:lvl5pPr indent="-336550" lvl="4" marL="2286000">
              <a:spcBef>
                <a:spcPts val="0"/>
              </a:spcBef>
              <a:spcAft>
                <a:spcPts val="0"/>
              </a:spcAft>
              <a:buSzPts val="1700"/>
              <a:buFont typeface="Lexend ExtraLight"/>
              <a:buChar char="○"/>
              <a:defRPr sz="1700">
                <a:latin typeface="Lexend ExtraLight"/>
                <a:ea typeface="Lexend ExtraLight"/>
                <a:cs typeface="Lexend ExtraLight"/>
                <a:sym typeface="Lexend ExtraLight"/>
              </a:defRPr>
            </a:lvl5pPr>
            <a:lvl6pPr indent="-336550" lvl="5" marL="2743200">
              <a:spcBef>
                <a:spcPts val="0"/>
              </a:spcBef>
              <a:spcAft>
                <a:spcPts val="0"/>
              </a:spcAft>
              <a:buSzPts val="1700"/>
              <a:buFont typeface="Lexend ExtraLight"/>
              <a:buChar char="■"/>
              <a:defRPr sz="1700">
                <a:latin typeface="Lexend ExtraLight"/>
                <a:ea typeface="Lexend ExtraLight"/>
                <a:cs typeface="Lexend ExtraLight"/>
                <a:sym typeface="Lexend ExtraLight"/>
              </a:defRPr>
            </a:lvl6pPr>
            <a:lvl7pPr indent="-336550" lvl="6" marL="3200400">
              <a:spcBef>
                <a:spcPts val="0"/>
              </a:spcBef>
              <a:spcAft>
                <a:spcPts val="0"/>
              </a:spcAft>
              <a:buSzPts val="1700"/>
              <a:buFont typeface="Lexend ExtraLight"/>
              <a:buChar char="●"/>
              <a:defRPr sz="1700">
                <a:latin typeface="Lexend ExtraLight"/>
                <a:ea typeface="Lexend ExtraLight"/>
                <a:cs typeface="Lexend ExtraLight"/>
                <a:sym typeface="Lexend ExtraLight"/>
              </a:defRPr>
            </a:lvl7pPr>
            <a:lvl8pPr indent="-336550" lvl="7" marL="3657600">
              <a:spcBef>
                <a:spcPts val="0"/>
              </a:spcBef>
              <a:spcAft>
                <a:spcPts val="0"/>
              </a:spcAft>
              <a:buSzPts val="1700"/>
              <a:buFont typeface="Lexend ExtraLight"/>
              <a:buChar char="○"/>
              <a:defRPr sz="1700">
                <a:latin typeface="Lexend ExtraLight"/>
                <a:ea typeface="Lexend ExtraLight"/>
                <a:cs typeface="Lexend ExtraLight"/>
                <a:sym typeface="Lexend ExtraLight"/>
              </a:defRPr>
            </a:lvl8pPr>
            <a:lvl9pPr indent="-336550" lvl="8" marL="4114800">
              <a:spcBef>
                <a:spcPts val="0"/>
              </a:spcBef>
              <a:spcAft>
                <a:spcPts val="0"/>
              </a:spcAft>
              <a:buSzPts val="1700"/>
              <a:buFont typeface="Lexend ExtraLight"/>
              <a:buChar char="■"/>
              <a:defRPr sz="1700">
                <a:latin typeface="Lexend ExtraLight"/>
                <a:ea typeface="Lexend ExtraLight"/>
                <a:cs typeface="Lexend ExtraLight"/>
                <a:sym typeface="Lexend ExtraLight"/>
              </a:defRPr>
            </a:lvl9pPr>
          </a:lstStyle>
          <a:p/>
        </p:txBody>
      </p:sp>
      <p:sp>
        <p:nvSpPr>
          <p:cNvPr id="308" name="Google Shape;308;p44"/>
          <p:cNvSpPr txBox="1"/>
          <p:nvPr>
            <p:ph idx="5" type="body"/>
          </p:nvPr>
        </p:nvSpPr>
        <p:spPr>
          <a:xfrm>
            <a:off x="1129400" y="2768850"/>
            <a:ext cx="3314400" cy="1692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Lexend Light"/>
              <a:buChar char="●"/>
              <a:defRPr sz="1200">
                <a:latin typeface="Lexend Light"/>
                <a:ea typeface="Lexend Light"/>
                <a:cs typeface="Lexend Light"/>
                <a:sym typeface="Lexend Light"/>
              </a:defRPr>
            </a:lvl1pPr>
            <a:lvl2pPr indent="-304800" lvl="1" marL="914400">
              <a:spcBef>
                <a:spcPts val="0"/>
              </a:spcBef>
              <a:spcAft>
                <a:spcPts val="0"/>
              </a:spcAft>
              <a:buSzPts val="1200"/>
              <a:buFont typeface="Lexend Light"/>
              <a:buChar char="○"/>
              <a:defRPr sz="1200">
                <a:latin typeface="Lexend Light"/>
                <a:ea typeface="Lexend Light"/>
                <a:cs typeface="Lexend Light"/>
                <a:sym typeface="Lexend Light"/>
              </a:defRPr>
            </a:lvl2pPr>
            <a:lvl3pPr indent="-304800" lvl="2" marL="1371600">
              <a:spcBef>
                <a:spcPts val="0"/>
              </a:spcBef>
              <a:spcAft>
                <a:spcPts val="0"/>
              </a:spcAft>
              <a:buSzPts val="1200"/>
              <a:buFont typeface="Lexend Light"/>
              <a:buChar char="■"/>
              <a:defRPr sz="1200">
                <a:latin typeface="Lexend Light"/>
                <a:ea typeface="Lexend Light"/>
                <a:cs typeface="Lexend Light"/>
                <a:sym typeface="Lexend Light"/>
              </a:defRPr>
            </a:lvl3pPr>
            <a:lvl4pPr indent="-304800" lvl="3" marL="1828800">
              <a:spcBef>
                <a:spcPts val="0"/>
              </a:spcBef>
              <a:spcAft>
                <a:spcPts val="0"/>
              </a:spcAft>
              <a:buSzPts val="1200"/>
              <a:buFont typeface="Lexend Light"/>
              <a:buChar char="●"/>
              <a:defRPr sz="1200">
                <a:latin typeface="Lexend Light"/>
                <a:ea typeface="Lexend Light"/>
                <a:cs typeface="Lexend Light"/>
                <a:sym typeface="Lexend Light"/>
              </a:defRPr>
            </a:lvl4pPr>
            <a:lvl5pPr indent="-304800" lvl="4" marL="2286000">
              <a:spcBef>
                <a:spcPts val="0"/>
              </a:spcBef>
              <a:spcAft>
                <a:spcPts val="0"/>
              </a:spcAft>
              <a:buSzPts val="1200"/>
              <a:buFont typeface="Lexend Light"/>
              <a:buChar char="○"/>
              <a:defRPr>
                <a:latin typeface="Lexend Light"/>
                <a:ea typeface="Lexend Light"/>
                <a:cs typeface="Lexend Light"/>
                <a:sym typeface="Lexend Light"/>
              </a:defRPr>
            </a:lvl5pPr>
            <a:lvl6pPr indent="-304800" lvl="5" marL="2743200">
              <a:spcBef>
                <a:spcPts val="0"/>
              </a:spcBef>
              <a:spcAft>
                <a:spcPts val="0"/>
              </a:spcAft>
              <a:buSzPts val="1200"/>
              <a:buFont typeface="Lexend Light"/>
              <a:buChar char="■"/>
              <a:defRPr sz="1200">
                <a:latin typeface="Lexend Light"/>
                <a:ea typeface="Lexend Light"/>
                <a:cs typeface="Lexend Light"/>
                <a:sym typeface="Lexend Light"/>
              </a:defRPr>
            </a:lvl6pPr>
            <a:lvl7pPr indent="-304800" lvl="6" marL="3200400">
              <a:spcBef>
                <a:spcPts val="0"/>
              </a:spcBef>
              <a:spcAft>
                <a:spcPts val="0"/>
              </a:spcAft>
              <a:buSzPts val="1200"/>
              <a:buFont typeface="Lexend Light"/>
              <a:buChar char="●"/>
              <a:defRPr sz="1200">
                <a:latin typeface="Lexend Light"/>
                <a:ea typeface="Lexend Light"/>
                <a:cs typeface="Lexend Light"/>
                <a:sym typeface="Lexend Light"/>
              </a:defRPr>
            </a:lvl7pPr>
            <a:lvl8pPr indent="-304800" lvl="7" marL="3657600">
              <a:spcBef>
                <a:spcPts val="0"/>
              </a:spcBef>
              <a:spcAft>
                <a:spcPts val="0"/>
              </a:spcAft>
              <a:buSzPts val="1200"/>
              <a:buFont typeface="Lexend Light"/>
              <a:buChar char="○"/>
              <a:defRPr sz="1200">
                <a:latin typeface="Lexend Light"/>
                <a:ea typeface="Lexend Light"/>
                <a:cs typeface="Lexend Light"/>
                <a:sym typeface="Lexend Light"/>
              </a:defRPr>
            </a:lvl8pPr>
            <a:lvl9pPr indent="-304800" lvl="8" marL="4114800">
              <a:spcBef>
                <a:spcPts val="0"/>
              </a:spcBef>
              <a:spcAft>
                <a:spcPts val="0"/>
              </a:spcAft>
              <a:buSzPts val="1200"/>
              <a:buFont typeface="Lexend Light"/>
              <a:buChar char="■"/>
              <a:defRPr sz="1200">
                <a:latin typeface="Lexend Light"/>
                <a:ea typeface="Lexend Light"/>
                <a:cs typeface="Lexend Light"/>
                <a:sym typeface="Lexend Light"/>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xt Steps">
  <p:cSld name="CUSTOM_16">
    <p:bg>
      <p:bgPr>
        <a:solidFill>
          <a:schemeClr val="accent3"/>
        </a:solidFill>
      </p:bgPr>
    </p:bg>
    <p:spTree>
      <p:nvGrpSpPr>
        <p:cNvPr id="309" name="Shape 309"/>
        <p:cNvGrpSpPr/>
        <p:nvPr/>
      </p:nvGrpSpPr>
      <p:grpSpPr>
        <a:xfrm>
          <a:off x="0" y="0"/>
          <a:ext cx="0" cy="0"/>
          <a:chOff x="0" y="0"/>
          <a:chExt cx="0" cy="0"/>
        </a:xfrm>
      </p:grpSpPr>
      <p:sp>
        <p:nvSpPr>
          <p:cNvPr id="310" name="Google Shape;310;p45"/>
          <p:cNvSpPr txBox="1"/>
          <p:nvPr>
            <p:ph idx="1" type="body"/>
          </p:nvPr>
        </p:nvSpPr>
        <p:spPr>
          <a:xfrm>
            <a:off x="687900" y="292725"/>
            <a:ext cx="3233100" cy="203400"/>
          </a:xfrm>
          <a:prstGeom prst="rect">
            <a:avLst/>
          </a:prstGeom>
        </p:spPr>
        <p:txBody>
          <a:bodyPr anchorCtr="0" anchor="t" bIns="91425" lIns="91425" spcFirstLastPara="1" rIns="91425" wrap="square" tIns="91425">
            <a:spAutoFit/>
          </a:bodyPr>
          <a:lstStyle>
            <a:lvl1pPr indent="-266700" lvl="0" marL="457200">
              <a:spcBef>
                <a:spcPts val="0"/>
              </a:spcBef>
              <a:spcAft>
                <a:spcPts val="0"/>
              </a:spcAft>
              <a:buSzPts val="600"/>
              <a:buFont typeface="Lexend SemiBold"/>
              <a:buChar char="●"/>
              <a:defRPr sz="600">
                <a:latin typeface="Lexend SemiBold"/>
                <a:ea typeface="Lexend SemiBold"/>
                <a:cs typeface="Lexend SemiBold"/>
                <a:sym typeface="Lexend SemiBold"/>
              </a:defRPr>
            </a:lvl1pPr>
            <a:lvl2pPr indent="-266700" lvl="1" marL="914400">
              <a:spcBef>
                <a:spcPts val="0"/>
              </a:spcBef>
              <a:spcAft>
                <a:spcPts val="0"/>
              </a:spcAft>
              <a:buSzPts val="600"/>
              <a:buFont typeface="Lexend SemiBold"/>
              <a:buChar char="○"/>
              <a:defRPr sz="600">
                <a:latin typeface="Lexend SemiBold"/>
                <a:ea typeface="Lexend SemiBold"/>
                <a:cs typeface="Lexend SemiBold"/>
                <a:sym typeface="Lexend SemiBold"/>
              </a:defRPr>
            </a:lvl2pPr>
            <a:lvl3pPr indent="-266700" lvl="2" marL="1371600">
              <a:spcBef>
                <a:spcPts val="0"/>
              </a:spcBef>
              <a:spcAft>
                <a:spcPts val="0"/>
              </a:spcAft>
              <a:buSzPts val="600"/>
              <a:buFont typeface="Lexend SemiBold"/>
              <a:buChar char="■"/>
              <a:defRPr sz="600">
                <a:latin typeface="Lexend SemiBold"/>
                <a:ea typeface="Lexend SemiBold"/>
                <a:cs typeface="Lexend SemiBold"/>
                <a:sym typeface="Lexend SemiBold"/>
              </a:defRPr>
            </a:lvl3pPr>
            <a:lvl4pPr indent="-266700" lvl="3" marL="1828800">
              <a:spcBef>
                <a:spcPts val="0"/>
              </a:spcBef>
              <a:spcAft>
                <a:spcPts val="0"/>
              </a:spcAft>
              <a:buSzPts val="600"/>
              <a:buFont typeface="Lexend SemiBold"/>
              <a:buChar char="●"/>
              <a:defRPr sz="600">
                <a:latin typeface="Lexend SemiBold"/>
                <a:ea typeface="Lexend SemiBold"/>
                <a:cs typeface="Lexend SemiBold"/>
                <a:sym typeface="Lexend SemiBold"/>
              </a:defRPr>
            </a:lvl4pPr>
            <a:lvl5pPr indent="-266700" lvl="4" marL="2286000">
              <a:spcBef>
                <a:spcPts val="0"/>
              </a:spcBef>
              <a:spcAft>
                <a:spcPts val="0"/>
              </a:spcAft>
              <a:buSzPts val="600"/>
              <a:buFont typeface="Lexend SemiBold"/>
              <a:buChar char="○"/>
              <a:defRPr sz="600">
                <a:latin typeface="Lexend SemiBold"/>
                <a:ea typeface="Lexend SemiBold"/>
                <a:cs typeface="Lexend SemiBold"/>
                <a:sym typeface="Lexend SemiBold"/>
              </a:defRPr>
            </a:lvl5pPr>
            <a:lvl6pPr indent="-266700" lvl="5" marL="2743200">
              <a:spcBef>
                <a:spcPts val="0"/>
              </a:spcBef>
              <a:spcAft>
                <a:spcPts val="0"/>
              </a:spcAft>
              <a:buSzPts val="600"/>
              <a:buFont typeface="Lexend SemiBold"/>
              <a:buChar char="■"/>
              <a:defRPr sz="600">
                <a:latin typeface="Lexend SemiBold"/>
                <a:ea typeface="Lexend SemiBold"/>
                <a:cs typeface="Lexend SemiBold"/>
                <a:sym typeface="Lexend SemiBold"/>
              </a:defRPr>
            </a:lvl6pPr>
            <a:lvl7pPr indent="-266700" lvl="6" marL="3200400">
              <a:spcBef>
                <a:spcPts val="0"/>
              </a:spcBef>
              <a:spcAft>
                <a:spcPts val="0"/>
              </a:spcAft>
              <a:buSzPts val="600"/>
              <a:buFont typeface="Lexend SemiBold"/>
              <a:buChar char="●"/>
              <a:defRPr sz="600">
                <a:latin typeface="Lexend SemiBold"/>
                <a:ea typeface="Lexend SemiBold"/>
                <a:cs typeface="Lexend SemiBold"/>
                <a:sym typeface="Lexend SemiBold"/>
              </a:defRPr>
            </a:lvl7pPr>
            <a:lvl8pPr indent="-266700" lvl="7" marL="3657600">
              <a:spcBef>
                <a:spcPts val="0"/>
              </a:spcBef>
              <a:spcAft>
                <a:spcPts val="0"/>
              </a:spcAft>
              <a:buSzPts val="600"/>
              <a:buFont typeface="Lexend SemiBold"/>
              <a:buChar char="○"/>
              <a:defRPr sz="600">
                <a:latin typeface="Lexend SemiBold"/>
                <a:ea typeface="Lexend SemiBold"/>
                <a:cs typeface="Lexend SemiBold"/>
                <a:sym typeface="Lexend SemiBold"/>
              </a:defRPr>
            </a:lvl8pPr>
            <a:lvl9pPr indent="-266700" lvl="8" marL="4114800">
              <a:spcBef>
                <a:spcPts val="0"/>
              </a:spcBef>
              <a:spcAft>
                <a:spcPts val="0"/>
              </a:spcAft>
              <a:buSzPts val="600"/>
              <a:buFont typeface="Lexend SemiBold"/>
              <a:buChar char="■"/>
              <a:defRPr sz="600">
                <a:latin typeface="Lexend SemiBold"/>
                <a:ea typeface="Lexend SemiBold"/>
                <a:cs typeface="Lexend SemiBold"/>
                <a:sym typeface="Lexend SemiBold"/>
              </a:defRPr>
            </a:lvl9pPr>
          </a:lstStyle>
          <a:p/>
        </p:txBody>
      </p:sp>
      <p:sp>
        <p:nvSpPr>
          <p:cNvPr id="311" name="Google Shape;311;p45"/>
          <p:cNvSpPr txBox="1"/>
          <p:nvPr>
            <p:ph type="title"/>
          </p:nvPr>
        </p:nvSpPr>
        <p:spPr>
          <a:xfrm>
            <a:off x="646035" y="424278"/>
            <a:ext cx="5151300" cy="8676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4800"/>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2" name="Google Shape;312;p45"/>
          <p:cNvSpPr txBox="1"/>
          <p:nvPr>
            <p:ph idx="2" type="body"/>
          </p:nvPr>
        </p:nvSpPr>
        <p:spPr>
          <a:xfrm>
            <a:off x="688425" y="1433475"/>
            <a:ext cx="2867400" cy="1677900"/>
          </a:xfrm>
          <a:prstGeom prst="rect">
            <a:avLst/>
          </a:prstGeom>
          <a:noFill/>
          <a:ln>
            <a:noFill/>
          </a:ln>
        </p:spPr>
        <p:txBody>
          <a:bodyPr anchorCtr="0" anchor="t" bIns="91425" lIns="91425" spcFirstLastPara="1" rIns="91425" wrap="square" tIns="91425">
            <a:noAutofit/>
          </a:bodyPr>
          <a:lstStyle>
            <a:lvl1pPr indent="-304800" lvl="0" marL="457200">
              <a:spcBef>
                <a:spcPts val="0"/>
              </a:spcBef>
              <a:spcAft>
                <a:spcPts val="0"/>
              </a:spcAft>
              <a:buSzPts val="1200"/>
              <a:buFont typeface="Lexend Light"/>
              <a:buChar char="●"/>
              <a:defRPr sz="1200">
                <a:latin typeface="Lexend Light"/>
                <a:ea typeface="Lexend Light"/>
                <a:cs typeface="Lexend Light"/>
                <a:sym typeface="Lexend Light"/>
              </a:defRPr>
            </a:lvl1pPr>
            <a:lvl2pPr indent="-304800" lvl="1" marL="914400">
              <a:spcBef>
                <a:spcPts val="0"/>
              </a:spcBef>
              <a:spcAft>
                <a:spcPts val="0"/>
              </a:spcAft>
              <a:buSzPts val="1200"/>
              <a:buFont typeface="Lexend Light"/>
              <a:buChar char="○"/>
              <a:defRPr sz="1200">
                <a:latin typeface="Lexend Light"/>
                <a:ea typeface="Lexend Light"/>
                <a:cs typeface="Lexend Light"/>
                <a:sym typeface="Lexend Light"/>
              </a:defRPr>
            </a:lvl2pPr>
            <a:lvl3pPr indent="-304800" lvl="2" marL="1371600">
              <a:spcBef>
                <a:spcPts val="0"/>
              </a:spcBef>
              <a:spcAft>
                <a:spcPts val="0"/>
              </a:spcAft>
              <a:buSzPts val="1200"/>
              <a:buFont typeface="Lexend Light"/>
              <a:buChar char="■"/>
              <a:defRPr sz="1200">
                <a:latin typeface="Lexend Light"/>
                <a:ea typeface="Lexend Light"/>
                <a:cs typeface="Lexend Light"/>
                <a:sym typeface="Lexend Light"/>
              </a:defRPr>
            </a:lvl3pPr>
            <a:lvl4pPr indent="-304800" lvl="3" marL="1828800">
              <a:spcBef>
                <a:spcPts val="0"/>
              </a:spcBef>
              <a:spcAft>
                <a:spcPts val="0"/>
              </a:spcAft>
              <a:buSzPts val="1200"/>
              <a:buFont typeface="Lexend Light"/>
              <a:buChar char="●"/>
              <a:defRPr sz="1200">
                <a:latin typeface="Lexend Light"/>
                <a:ea typeface="Lexend Light"/>
                <a:cs typeface="Lexend Light"/>
                <a:sym typeface="Lexend Light"/>
              </a:defRPr>
            </a:lvl4pPr>
            <a:lvl5pPr indent="-304800" lvl="4" marL="2286000">
              <a:spcBef>
                <a:spcPts val="0"/>
              </a:spcBef>
              <a:spcAft>
                <a:spcPts val="0"/>
              </a:spcAft>
              <a:buSzPts val="1200"/>
              <a:buFont typeface="Lexend Light"/>
              <a:buChar char="○"/>
              <a:defRPr>
                <a:latin typeface="Lexend Light"/>
                <a:ea typeface="Lexend Light"/>
                <a:cs typeface="Lexend Light"/>
                <a:sym typeface="Lexend Light"/>
              </a:defRPr>
            </a:lvl5pPr>
            <a:lvl6pPr indent="-304800" lvl="5" marL="2743200">
              <a:spcBef>
                <a:spcPts val="0"/>
              </a:spcBef>
              <a:spcAft>
                <a:spcPts val="0"/>
              </a:spcAft>
              <a:buSzPts val="1200"/>
              <a:buFont typeface="Lexend Light"/>
              <a:buChar char="■"/>
              <a:defRPr sz="1200">
                <a:latin typeface="Lexend Light"/>
                <a:ea typeface="Lexend Light"/>
                <a:cs typeface="Lexend Light"/>
                <a:sym typeface="Lexend Light"/>
              </a:defRPr>
            </a:lvl6pPr>
            <a:lvl7pPr indent="-304800" lvl="6" marL="3200400">
              <a:spcBef>
                <a:spcPts val="0"/>
              </a:spcBef>
              <a:spcAft>
                <a:spcPts val="0"/>
              </a:spcAft>
              <a:buSzPts val="1200"/>
              <a:buFont typeface="Lexend Light"/>
              <a:buChar char="●"/>
              <a:defRPr sz="1200">
                <a:latin typeface="Lexend Light"/>
                <a:ea typeface="Lexend Light"/>
                <a:cs typeface="Lexend Light"/>
                <a:sym typeface="Lexend Light"/>
              </a:defRPr>
            </a:lvl7pPr>
            <a:lvl8pPr indent="-304800" lvl="7" marL="3657600">
              <a:spcBef>
                <a:spcPts val="0"/>
              </a:spcBef>
              <a:spcAft>
                <a:spcPts val="0"/>
              </a:spcAft>
              <a:buSzPts val="1200"/>
              <a:buFont typeface="Lexend Light"/>
              <a:buChar char="○"/>
              <a:defRPr sz="1200">
                <a:latin typeface="Lexend Light"/>
                <a:ea typeface="Lexend Light"/>
                <a:cs typeface="Lexend Light"/>
                <a:sym typeface="Lexend Light"/>
              </a:defRPr>
            </a:lvl8pPr>
            <a:lvl9pPr indent="-304800" lvl="8" marL="4114800">
              <a:spcBef>
                <a:spcPts val="0"/>
              </a:spcBef>
              <a:spcAft>
                <a:spcPts val="0"/>
              </a:spcAft>
              <a:buSzPts val="1200"/>
              <a:buFont typeface="Lexend Light"/>
              <a:buChar char="■"/>
              <a:defRPr sz="1200">
                <a:latin typeface="Lexend Light"/>
                <a:ea typeface="Lexend Light"/>
                <a:cs typeface="Lexend Light"/>
                <a:sym typeface="Lexend Light"/>
              </a:defRPr>
            </a:lvl9pPr>
          </a:lstStyle>
          <a:p/>
        </p:txBody>
      </p:sp>
      <p:sp>
        <p:nvSpPr>
          <p:cNvPr id="313" name="Google Shape;313;p45"/>
          <p:cNvSpPr txBox="1"/>
          <p:nvPr>
            <p:ph idx="3" type="body"/>
          </p:nvPr>
        </p:nvSpPr>
        <p:spPr>
          <a:xfrm>
            <a:off x="4724950" y="3620575"/>
            <a:ext cx="3885000" cy="679800"/>
          </a:xfrm>
          <a:prstGeom prst="rect">
            <a:avLst/>
          </a:prstGeom>
        </p:spPr>
        <p:txBody>
          <a:bodyPr anchorCtr="0" anchor="t" bIns="91425" lIns="91425" spcFirstLastPara="1" rIns="91425" wrap="square" tIns="91425">
            <a:noAutofit/>
          </a:bodyPr>
          <a:lstStyle>
            <a:lvl1pPr indent="-336550" lvl="0" marL="457200">
              <a:spcBef>
                <a:spcPts val="0"/>
              </a:spcBef>
              <a:spcAft>
                <a:spcPts val="0"/>
              </a:spcAft>
              <a:buSzPts val="1700"/>
              <a:buFont typeface="Lexend ExtraLight"/>
              <a:buChar char="●"/>
              <a:defRPr>
                <a:latin typeface="Lexend ExtraLight"/>
                <a:ea typeface="Lexend ExtraLight"/>
                <a:cs typeface="Lexend ExtraLight"/>
                <a:sym typeface="Lexend ExtraLight"/>
              </a:defRPr>
            </a:lvl1pPr>
            <a:lvl2pPr indent="-336550" lvl="1" marL="914400">
              <a:spcBef>
                <a:spcPts val="0"/>
              </a:spcBef>
              <a:spcAft>
                <a:spcPts val="0"/>
              </a:spcAft>
              <a:buSzPts val="1700"/>
              <a:buFont typeface="Lexend ExtraLight"/>
              <a:buChar char="○"/>
              <a:defRPr sz="1700">
                <a:latin typeface="Lexend ExtraLight"/>
                <a:ea typeface="Lexend ExtraLight"/>
                <a:cs typeface="Lexend ExtraLight"/>
                <a:sym typeface="Lexend ExtraLight"/>
              </a:defRPr>
            </a:lvl2pPr>
            <a:lvl3pPr indent="-336550" lvl="2" marL="1371600">
              <a:spcBef>
                <a:spcPts val="0"/>
              </a:spcBef>
              <a:spcAft>
                <a:spcPts val="0"/>
              </a:spcAft>
              <a:buSzPts val="1700"/>
              <a:buFont typeface="Lexend ExtraLight"/>
              <a:buChar char="■"/>
              <a:defRPr sz="1700">
                <a:latin typeface="Lexend ExtraLight"/>
                <a:ea typeface="Lexend ExtraLight"/>
                <a:cs typeface="Lexend ExtraLight"/>
                <a:sym typeface="Lexend ExtraLight"/>
              </a:defRPr>
            </a:lvl3pPr>
            <a:lvl4pPr indent="-336550" lvl="3" marL="1828800">
              <a:spcBef>
                <a:spcPts val="0"/>
              </a:spcBef>
              <a:spcAft>
                <a:spcPts val="0"/>
              </a:spcAft>
              <a:buSzPts val="1700"/>
              <a:buFont typeface="Lexend ExtraLight"/>
              <a:buChar char="●"/>
              <a:defRPr sz="1700">
                <a:latin typeface="Lexend ExtraLight"/>
                <a:ea typeface="Lexend ExtraLight"/>
                <a:cs typeface="Lexend ExtraLight"/>
                <a:sym typeface="Lexend ExtraLight"/>
              </a:defRPr>
            </a:lvl4pPr>
            <a:lvl5pPr indent="-336550" lvl="4" marL="2286000">
              <a:spcBef>
                <a:spcPts val="0"/>
              </a:spcBef>
              <a:spcAft>
                <a:spcPts val="0"/>
              </a:spcAft>
              <a:buSzPts val="1700"/>
              <a:buFont typeface="Lexend ExtraLight"/>
              <a:buChar char="○"/>
              <a:defRPr sz="1700">
                <a:latin typeface="Lexend ExtraLight"/>
                <a:ea typeface="Lexend ExtraLight"/>
                <a:cs typeface="Lexend ExtraLight"/>
                <a:sym typeface="Lexend ExtraLight"/>
              </a:defRPr>
            </a:lvl5pPr>
            <a:lvl6pPr indent="-336550" lvl="5" marL="2743200">
              <a:spcBef>
                <a:spcPts val="0"/>
              </a:spcBef>
              <a:spcAft>
                <a:spcPts val="0"/>
              </a:spcAft>
              <a:buSzPts val="1700"/>
              <a:buFont typeface="Lexend ExtraLight"/>
              <a:buChar char="■"/>
              <a:defRPr sz="1700">
                <a:latin typeface="Lexend ExtraLight"/>
                <a:ea typeface="Lexend ExtraLight"/>
                <a:cs typeface="Lexend ExtraLight"/>
                <a:sym typeface="Lexend ExtraLight"/>
              </a:defRPr>
            </a:lvl6pPr>
            <a:lvl7pPr indent="-336550" lvl="6" marL="3200400">
              <a:spcBef>
                <a:spcPts val="0"/>
              </a:spcBef>
              <a:spcAft>
                <a:spcPts val="0"/>
              </a:spcAft>
              <a:buSzPts val="1700"/>
              <a:buFont typeface="Lexend ExtraLight"/>
              <a:buChar char="●"/>
              <a:defRPr sz="1700">
                <a:latin typeface="Lexend ExtraLight"/>
                <a:ea typeface="Lexend ExtraLight"/>
                <a:cs typeface="Lexend ExtraLight"/>
                <a:sym typeface="Lexend ExtraLight"/>
              </a:defRPr>
            </a:lvl7pPr>
            <a:lvl8pPr indent="-336550" lvl="7" marL="3657600">
              <a:spcBef>
                <a:spcPts val="0"/>
              </a:spcBef>
              <a:spcAft>
                <a:spcPts val="0"/>
              </a:spcAft>
              <a:buSzPts val="1700"/>
              <a:buFont typeface="Lexend ExtraLight"/>
              <a:buChar char="○"/>
              <a:defRPr sz="1700">
                <a:latin typeface="Lexend ExtraLight"/>
                <a:ea typeface="Lexend ExtraLight"/>
                <a:cs typeface="Lexend ExtraLight"/>
                <a:sym typeface="Lexend ExtraLight"/>
              </a:defRPr>
            </a:lvl8pPr>
            <a:lvl9pPr indent="-336550" lvl="8" marL="4114800">
              <a:spcBef>
                <a:spcPts val="0"/>
              </a:spcBef>
              <a:spcAft>
                <a:spcPts val="0"/>
              </a:spcAft>
              <a:buSzPts val="1700"/>
              <a:buFont typeface="Lexend ExtraLight"/>
              <a:buChar char="■"/>
              <a:defRPr sz="1700">
                <a:latin typeface="Lexend ExtraLight"/>
                <a:ea typeface="Lexend ExtraLight"/>
                <a:cs typeface="Lexend ExtraLight"/>
                <a:sym typeface="Lexend ExtraLight"/>
              </a:defRPr>
            </a:lvl9pPr>
          </a:lstStyle>
          <a:p/>
        </p:txBody>
      </p:sp>
      <p:sp>
        <p:nvSpPr>
          <p:cNvPr id="314" name="Google Shape;314;p45"/>
          <p:cNvSpPr txBox="1"/>
          <p:nvPr>
            <p:ph idx="4" type="body"/>
          </p:nvPr>
        </p:nvSpPr>
        <p:spPr>
          <a:xfrm>
            <a:off x="4724950" y="2596937"/>
            <a:ext cx="3885000" cy="679800"/>
          </a:xfrm>
          <a:prstGeom prst="rect">
            <a:avLst/>
          </a:prstGeom>
        </p:spPr>
        <p:txBody>
          <a:bodyPr anchorCtr="0" anchor="t" bIns="91425" lIns="91425" spcFirstLastPara="1" rIns="91425" wrap="square" tIns="91425">
            <a:noAutofit/>
          </a:bodyPr>
          <a:lstStyle>
            <a:lvl1pPr indent="-336550" lvl="0" marL="457200">
              <a:spcBef>
                <a:spcPts val="0"/>
              </a:spcBef>
              <a:spcAft>
                <a:spcPts val="0"/>
              </a:spcAft>
              <a:buSzPts val="1700"/>
              <a:buFont typeface="Lexend ExtraLight"/>
              <a:buChar char="●"/>
              <a:defRPr>
                <a:latin typeface="Lexend ExtraLight"/>
                <a:ea typeface="Lexend ExtraLight"/>
                <a:cs typeface="Lexend ExtraLight"/>
                <a:sym typeface="Lexend ExtraLight"/>
              </a:defRPr>
            </a:lvl1pPr>
            <a:lvl2pPr indent="-336550" lvl="1" marL="914400">
              <a:spcBef>
                <a:spcPts val="0"/>
              </a:spcBef>
              <a:spcAft>
                <a:spcPts val="0"/>
              </a:spcAft>
              <a:buSzPts val="1700"/>
              <a:buFont typeface="Lexend ExtraLight"/>
              <a:buChar char="○"/>
              <a:defRPr sz="1700">
                <a:latin typeface="Lexend ExtraLight"/>
                <a:ea typeface="Lexend ExtraLight"/>
                <a:cs typeface="Lexend ExtraLight"/>
                <a:sym typeface="Lexend ExtraLight"/>
              </a:defRPr>
            </a:lvl2pPr>
            <a:lvl3pPr indent="-336550" lvl="2" marL="1371600">
              <a:spcBef>
                <a:spcPts val="0"/>
              </a:spcBef>
              <a:spcAft>
                <a:spcPts val="0"/>
              </a:spcAft>
              <a:buSzPts val="1700"/>
              <a:buFont typeface="Lexend ExtraLight"/>
              <a:buChar char="■"/>
              <a:defRPr sz="1700">
                <a:latin typeface="Lexend ExtraLight"/>
                <a:ea typeface="Lexend ExtraLight"/>
                <a:cs typeface="Lexend ExtraLight"/>
                <a:sym typeface="Lexend ExtraLight"/>
              </a:defRPr>
            </a:lvl3pPr>
            <a:lvl4pPr indent="-336550" lvl="3" marL="1828800">
              <a:spcBef>
                <a:spcPts val="0"/>
              </a:spcBef>
              <a:spcAft>
                <a:spcPts val="0"/>
              </a:spcAft>
              <a:buSzPts val="1700"/>
              <a:buFont typeface="Lexend ExtraLight"/>
              <a:buChar char="●"/>
              <a:defRPr sz="1700">
                <a:latin typeface="Lexend ExtraLight"/>
                <a:ea typeface="Lexend ExtraLight"/>
                <a:cs typeface="Lexend ExtraLight"/>
                <a:sym typeface="Lexend ExtraLight"/>
              </a:defRPr>
            </a:lvl4pPr>
            <a:lvl5pPr indent="-336550" lvl="4" marL="2286000">
              <a:spcBef>
                <a:spcPts val="0"/>
              </a:spcBef>
              <a:spcAft>
                <a:spcPts val="0"/>
              </a:spcAft>
              <a:buSzPts val="1700"/>
              <a:buFont typeface="Lexend ExtraLight"/>
              <a:buChar char="○"/>
              <a:defRPr sz="1700">
                <a:latin typeface="Lexend ExtraLight"/>
                <a:ea typeface="Lexend ExtraLight"/>
                <a:cs typeface="Lexend ExtraLight"/>
                <a:sym typeface="Lexend ExtraLight"/>
              </a:defRPr>
            </a:lvl5pPr>
            <a:lvl6pPr indent="-336550" lvl="5" marL="2743200">
              <a:spcBef>
                <a:spcPts val="0"/>
              </a:spcBef>
              <a:spcAft>
                <a:spcPts val="0"/>
              </a:spcAft>
              <a:buSzPts val="1700"/>
              <a:buFont typeface="Lexend ExtraLight"/>
              <a:buChar char="■"/>
              <a:defRPr sz="1700">
                <a:latin typeface="Lexend ExtraLight"/>
                <a:ea typeface="Lexend ExtraLight"/>
                <a:cs typeface="Lexend ExtraLight"/>
                <a:sym typeface="Lexend ExtraLight"/>
              </a:defRPr>
            </a:lvl6pPr>
            <a:lvl7pPr indent="-336550" lvl="6" marL="3200400">
              <a:spcBef>
                <a:spcPts val="0"/>
              </a:spcBef>
              <a:spcAft>
                <a:spcPts val="0"/>
              </a:spcAft>
              <a:buSzPts val="1700"/>
              <a:buFont typeface="Lexend ExtraLight"/>
              <a:buChar char="●"/>
              <a:defRPr sz="1700">
                <a:latin typeface="Lexend ExtraLight"/>
                <a:ea typeface="Lexend ExtraLight"/>
                <a:cs typeface="Lexend ExtraLight"/>
                <a:sym typeface="Lexend ExtraLight"/>
              </a:defRPr>
            </a:lvl7pPr>
            <a:lvl8pPr indent="-336550" lvl="7" marL="3657600">
              <a:spcBef>
                <a:spcPts val="0"/>
              </a:spcBef>
              <a:spcAft>
                <a:spcPts val="0"/>
              </a:spcAft>
              <a:buSzPts val="1700"/>
              <a:buFont typeface="Lexend ExtraLight"/>
              <a:buChar char="○"/>
              <a:defRPr sz="1700">
                <a:latin typeface="Lexend ExtraLight"/>
                <a:ea typeface="Lexend ExtraLight"/>
                <a:cs typeface="Lexend ExtraLight"/>
                <a:sym typeface="Lexend ExtraLight"/>
              </a:defRPr>
            </a:lvl8pPr>
            <a:lvl9pPr indent="-336550" lvl="8" marL="4114800">
              <a:spcBef>
                <a:spcPts val="0"/>
              </a:spcBef>
              <a:spcAft>
                <a:spcPts val="0"/>
              </a:spcAft>
              <a:buSzPts val="1700"/>
              <a:buFont typeface="Lexend ExtraLight"/>
              <a:buChar char="■"/>
              <a:defRPr sz="1700">
                <a:latin typeface="Lexend ExtraLight"/>
                <a:ea typeface="Lexend ExtraLight"/>
                <a:cs typeface="Lexend ExtraLight"/>
                <a:sym typeface="Lexend ExtraLight"/>
              </a:defRPr>
            </a:lvl9pPr>
          </a:lstStyle>
          <a:p/>
        </p:txBody>
      </p:sp>
      <p:sp>
        <p:nvSpPr>
          <p:cNvPr id="315" name="Google Shape;315;p45"/>
          <p:cNvSpPr txBox="1"/>
          <p:nvPr>
            <p:ph idx="5" type="body"/>
          </p:nvPr>
        </p:nvSpPr>
        <p:spPr>
          <a:xfrm>
            <a:off x="4724950" y="1567600"/>
            <a:ext cx="3885000" cy="679800"/>
          </a:xfrm>
          <a:prstGeom prst="rect">
            <a:avLst/>
          </a:prstGeom>
        </p:spPr>
        <p:txBody>
          <a:bodyPr anchorCtr="0" anchor="t" bIns="91425" lIns="91425" spcFirstLastPara="1" rIns="91425" wrap="square" tIns="91425">
            <a:noAutofit/>
          </a:bodyPr>
          <a:lstStyle>
            <a:lvl1pPr indent="-336550" lvl="0" marL="457200">
              <a:spcBef>
                <a:spcPts val="0"/>
              </a:spcBef>
              <a:spcAft>
                <a:spcPts val="0"/>
              </a:spcAft>
              <a:buSzPts val="1700"/>
              <a:buFont typeface="Lexend ExtraLight"/>
              <a:buChar char="●"/>
              <a:defRPr>
                <a:latin typeface="Lexend ExtraLight"/>
                <a:ea typeface="Lexend ExtraLight"/>
                <a:cs typeface="Lexend ExtraLight"/>
                <a:sym typeface="Lexend ExtraLight"/>
              </a:defRPr>
            </a:lvl1pPr>
            <a:lvl2pPr indent="-336550" lvl="1" marL="914400">
              <a:spcBef>
                <a:spcPts val="0"/>
              </a:spcBef>
              <a:spcAft>
                <a:spcPts val="0"/>
              </a:spcAft>
              <a:buSzPts val="1700"/>
              <a:buFont typeface="Lexend ExtraLight"/>
              <a:buChar char="○"/>
              <a:defRPr sz="1700">
                <a:latin typeface="Lexend ExtraLight"/>
                <a:ea typeface="Lexend ExtraLight"/>
                <a:cs typeface="Lexend ExtraLight"/>
                <a:sym typeface="Lexend ExtraLight"/>
              </a:defRPr>
            </a:lvl2pPr>
            <a:lvl3pPr indent="-336550" lvl="2" marL="1371600">
              <a:spcBef>
                <a:spcPts val="0"/>
              </a:spcBef>
              <a:spcAft>
                <a:spcPts val="0"/>
              </a:spcAft>
              <a:buSzPts val="1700"/>
              <a:buFont typeface="Lexend ExtraLight"/>
              <a:buChar char="■"/>
              <a:defRPr sz="1700">
                <a:latin typeface="Lexend ExtraLight"/>
                <a:ea typeface="Lexend ExtraLight"/>
                <a:cs typeface="Lexend ExtraLight"/>
                <a:sym typeface="Lexend ExtraLight"/>
              </a:defRPr>
            </a:lvl3pPr>
            <a:lvl4pPr indent="-336550" lvl="3" marL="1828800">
              <a:spcBef>
                <a:spcPts val="0"/>
              </a:spcBef>
              <a:spcAft>
                <a:spcPts val="0"/>
              </a:spcAft>
              <a:buSzPts val="1700"/>
              <a:buFont typeface="Lexend ExtraLight"/>
              <a:buChar char="●"/>
              <a:defRPr sz="1700">
                <a:latin typeface="Lexend ExtraLight"/>
                <a:ea typeface="Lexend ExtraLight"/>
                <a:cs typeface="Lexend ExtraLight"/>
                <a:sym typeface="Lexend ExtraLight"/>
              </a:defRPr>
            </a:lvl4pPr>
            <a:lvl5pPr indent="-336550" lvl="4" marL="2286000">
              <a:spcBef>
                <a:spcPts val="0"/>
              </a:spcBef>
              <a:spcAft>
                <a:spcPts val="0"/>
              </a:spcAft>
              <a:buSzPts val="1700"/>
              <a:buFont typeface="Lexend ExtraLight"/>
              <a:buChar char="○"/>
              <a:defRPr sz="1700">
                <a:latin typeface="Lexend ExtraLight"/>
                <a:ea typeface="Lexend ExtraLight"/>
                <a:cs typeface="Lexend ExtraLight"/>
                <a:sym typeface="Lexend ExtraLight"/>
              </a:defRPr>
            </a:lvl5pPr>
            <a:lvl6pPr indent="-336550" lvl="5" marL="2743200">
              <a:spcBef>
                <a:spcPts val="0"/>
              </a:spcBef>
              <a:spcAft>
                <a:spcPts val="0"/>
              </a:spcAft>
              <a:buSzPts val="1700"/>
              <a:buFont typeface="Lexend ExtraLight"/>
              <a:buChar char="■"/>
              <a:defRPr sz="1700">
                <a:latin typeface="Lexend ExtraLight"/>
                <a:ea typeface="Lexend ExtraLight"/>
                <a:cs typeface="Lexend ExtraLight"/>
                <a:sym typeface="Lexend ExtraLight"/>
              </a:defRPr>
            </a:lvl6pPr>
            <a:lvl7pPr indent="-336550" lvl="6" marL="3200400">
              <a:spcBef>
                <a:spcPts val="0"/>
              </a:spcBef>
              <a:spcAft>
                <a:spcPts val="0"/>
              </a:spcAft>
              <a:buSzPts val="1700"/>
              <a:buFont typeface="Lexend ExtraLight"/>
              <a:buChar char="●"/>
              <a:defRPr sz="1700">
                <a:latin typeface="Lexend ExtraLight"/>
                <a:ea typeface="Lexend ExtraLight"/>
                <a:cs typeface="Lexend ExtraLight"/>
                <a:sym typeface="Lexend ExtraLight"/>
              </a:defRPr>
            </a:lvl7pPr>
            <a:lvl8pPr indent="-336550" lvl="7" marL="3657600">
              <a:spcBef>
                <a:spcPts val="0"/>
              </a:spcBef>
              <a:spcAft>
                <a:spcPts val="0"/>
              </a:spcAft>
              <a:buSzPts val="1700"/>
              <a:buFont typeface="Lexend ExtraLight"/>
              <a:buChar char="○"/>
              <a:defRPr sz="1700">
                <a:latin typeface="Lexend ExtraLight"/>
                <a:ea typeface="Lexend ExtraLight"/>
                <a:cs typeface="Lexend ExtraLight"/>
                <a:sym typeface="Lexend ExtraLight"/>
              </a:defRPr>
            </a:lvl8pPr>
            <a:lvl9pPr indent="-336550" lvl="8" marL="4114800">
              <a:spcBef>
                <a:spcPts val="0"/>
              </a:spcBef>
              <a:spcAft>
                <a:spcPts val="0"/>
              </a:spcAft>
              <a:buSzPts val="1700"/>
              <a:buFont typeface="Lexend ExtraLight"/>
              <a:buChar char="■"/>
              <a:defRPr sz="1700">
                <a:latin typeface="Lexend ExtraLight"/>
                <a:ea typeface="Lexend ExtraLight"/>
                <a:cs typeface="Lexend ExtraLight"/>
                <a:sym typeface="Lexend ExtraLight"/>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amp;A">
  <p:cSld name="CUSTOM_17">
    <p:bg>
      <p:bgPr>
        <a:solidFill>
          <a:schemeClr val="accent3"/>
        </a:solidFill>
      </p:bgPr>
    </p:bg>
    <p:spTree>
      <p:nvGrpSpPr>
        <p:cNvPr id="316" name="Shape 316"/>
        <p:cNvGrpSpPr/>
        <p:nvPr/>
      </p:nvGrpSpPr>
      <p:grpSpPr>
        <a:xfrm>
          <a:off x="0" y="0"/>
          <a:ext cx="0" cy="0"/>
          <a:chOff x="0" y="0"/>
          <a:chExt cx="0" cy="0"/>
        </a:xfrm>
      </p:grpSpPr>
      <p:sp>
        <p:nvSpPr>
          <p:cNvPr id="317" name="Google Shape;317;p46"/>
          <p:cNvSpPr txBox="1"/>
          <p:nvPr>
            <p:ph type="title"/>
          </p:nvPr>
        </p:nvSpPr>
        <p:spPr>
          <a:xfrm>
            <a:off x="667650" y="230375"/>
            <a:ext cx="7692300" cy="25668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8000"/>
              <a:buNone/>
              <a:defRPr sz="8000">
                <a:solidFill>
                  <a:schemeClr val="dk1"/>
                </a:solidFill>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318" name="Google Shape;318;p46"/>
          <p:cNvSpPr txBox="1"/>
          <p:nvPr>
            <p:ph idx="2" type="title"/>
          </p:nvPr>
        </p:nvSpPr>
        <p:spPr>
          <a:xfrm>
            <a:off x="667650" y="3872300"/>
            <a:ext cx="7692300" cy="9792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800"/>
              <a:buNone/>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CUSTOM_18">
    <p:bg>
      <p:bgPr>
        <a:solidFill>
          <a:schemeClr val="accent3"/>
        </a:solidFill>
      </p:bgPr>
    </p:bg>
    <p:spTree>
      <p:nvGrpSpPr>
        <p:cNvPr id="319" name="Shape 319"/>
        <p:cNvGrpSpPr/>
        <p:nvPr/>
      </p:nvGrpSpPr>
      <p:grpSpPr>
        <a:xfrm>
          <a:off x="0" y="0"/>
          <a:ext cx="0" cy="0"/>
          <a:chOff x="0" y="0"/>
          <a:chExt cx="0" cy="0"/>
        </a:xfrm>
      </p:grpSpPr>
      <p:sp>
        <p:nvSpPr>
          <p:cNvPr id="320" name="Google Shape;320;p47"/>
          <p:cNvSpPr/>
          <p:nvPr>
            <p:ph idx="2" type="pic"/>
          </p:nvPr>
        </p:nvSpPr>
        <p:spPr>
          <a:xfrm>
            <a:off x="4700175" y="0"/>
            <a:ext cx="4443900" cy="2991000"/>
          </a:xfrm>
          <a:prstGeom prst="rect">
            <a:avLst/>
          </a:prstGeom>
          <a:noFill/>
          <a:ln>
            <a:noFill/>
          </a:ln>
        </p:spPr>
      </p:sp>
      <p:sp>
        <p:nvSpPr>
          <p:cNvPr id="321" name="Google Shape;321;p47"/>
          <p:cNvSpPr txBox="1"/>
          <p:nvPr>
            <p:ph type="title"/>
          </p:nvPr>
        </p:nvSpPr>
        <p:spPr>
          <a:xfrm>
            <a:off x="407350" y="3366041"/>
            <a:ext cx="8270100" cy="14721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8000"/>
              <a:buNone/>
              <a:defRPr sz="8000">
                <a:solidFill>
                  <a:schemeClr val="dk1"/>
                </a:solidFill>
              </a:defRPr>
            </a:lvl1pPr>
            <a:lvl2pPr lvl="1">
              <a:spcBef>
                <a:spcPts val="0"/>
              </a:spcBef>
              <a:spcAft>
                <a:spcPts val="0"/>
              </a:spcAft>
              <a:buSzPts val="9600"/>
              <a:buNone/>
              <a:defRPr sz="9600"/>
            </a:lvl2pPr>
            <a:lvl3pPr lvl="2">
              <a:spcBef>
                <a:spcPts val="0"/>
              </a:spcBef>
              <a:spcAft>
                <a:spcPts val="0"/>
              </a:spcAft>
              <a:buSzPts val="9600"/>
              <a:buNone/>
              <a:defRPr sz="9600"/>
            </a:lvl3pPr>
            <a:lvl4pPr lvl="3">
              <a:spcBef>
                <a:spcPts val="0"/>
              </a:spcBef>
              <a:spcAft>
                <a:spcPts val="0"/>
              </a:spcAft>
              <a:buSzPts val="9600"/>
              <a:buNone/>
              <a:defRPr sz="9600"/>
            </a:lvl4pPr>
            <a:lvl5pPr lvl="4">
              <a:spcBef>
                <a:spcPts val="0"/>
              </a:spcBef>
              <a:spcAft>
                <a:spcPts val="0"/>
              </a:spcAft>
              <a:buSzPts val="9600"/>
              <a:buNone/>
              <a:defRPr sz="9600"/>
            </a:lvl5pPr>
            <a:lvl6pPr lvl="5">
              <a:spcBef>
                <a:spcPts val="0"/>
              </a:spcBef>
              <a:spcAft>
                <a:spcPts val="0"/>
              </a:spcAft>
              <a:buSzPts val="9600"/>
              <a:buNone/>
              <a:defRPr sz="9600"/>
            </a:lvl6pPr>
            <a:lvl7pPr lvl="6">
              <a:spcBef>
                <a:spcPts val="0"/>
              </a:spcBef>
              <a:spcAft>
                <a:spcPts val="0"/>
              </a:spcAft>
              <a:buSzPts val="9600"/>
              <a:buNone/>
              <a:defRPr sz="9600"/>
            </a:lvl7pPr>
            <a:lvl8pPr lvl="7">
              <a:spcBef>
                <a:spcPts val="0"/>
              </a:spcBef>
              <a:spcAft>
                <a:spcPts val="0"/>
              </a:spcAft>
              <a:buSzPts val="9600"/>
              <a:buNone/>
              <a:defRPr sz="9600"/>
            </a:lvl8pPr>
            <a:lvl9pPr lvl="8">
              <a:spcBef>
                <a:spcPts val="0"/>
              </a:spcBef>
              <a:spcAft>
                <a:spcPts val="0"/>
              </a:spcAft>
              <a:buSzPts val="9600"/>
              <a:buNone/>
              <a:defRPr sz="9600"/>
            </a:lvl9pPr>
          </a:lstStyle>
          <a:p/>
        </p:txBody>
      </p:sp>
      <p:cxnSp>
        <p:nvCxnSpPr>
          <p:cNvPr id="322" name="Google Shape;322;p47"/>
          <p:cNvCxnSpPr/>
          <p:nvPr/>
        </p:nvCxnSpPr>
        <p:spPr>
          <a:xfrm>
            <a:off x="-3150" y="677850"/>
            <a:ext cx="5232300" cy="0"/>
          </a:xfrm>
          <a:prstGeom prst="straightConnector1">
            <a:avLst/>
          </a:prstGeom>
          <a:noFill/>
          <a:ln cap="flat" cmpd="sng" w="28575">
            <a:solidFill>
              <a:schemeClr val="accent1"/>
            </a:solidFill>
            <a:prstDash val="dot"/>
            <a:round/>
            <a:headEnd len="med" w="med" type="none"/>
            <a:tailEnd len="med" w="med" type="none"/>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19">
    <p:bg>
      <p:bgPr>
        <a:solidFill>
          <a:schemeClr val="accent3"/>
        </a:solidFill>
      </p:bgPr>
    </p:bg>
    <p:spTree>
      <p:nvGrpSpPr>
        <p:cNvPr id="323" name="Shape 323"/>
        <p:cNvGrpSpPr/>
        <p:nvPr/>
      </p:nvGrpSpPr>
      <p:grpSpPr>
        <a:xfrm>
          <a:off x="0" y="0"/>
          <a:ext cx="0" cy="0"/>
          <a:chOff x="0" y="0"/>
          <a:chExt cx="0" cy="0"/>
        </a:xfrm>
      </p:grpSpPr>
      <p:sp>
        <p:nvSpPr>
          <p:cNvPr id="324" name="Google Shape;324;p48"/>
          <p:cNvSpPr/>
          <p:nvPr>
            <p:ph idx="2" type="pic"/>
          </p:nvPr>
        </p:nvSpPr>
        <p:spPr>
          <a:xfrm>
            <a:off x="871075" y="517125"/>
            <a:ext cx="1905900" cy="4070700"/>
          </a:xfrm>
          <a:prstGeom prst="roundRect">
            <a:avLst>
              <a:gd fmla="val 11144" name="adj"/>
            </a:avLst>
          </a:prstGeom>
          <a:noFill/>
          <a:ln>
            <a:noFill/>
          </a:ln>
        </p:spPr>
      </p:sp>
      <p:sp>
        <p:nvSpPr>
          <p:cNvPr id="325" name="Google Shape;325;p48"/>
          <p:cNvSpPr/>
          <p:nvPr>
            <p:ph idx="3" type="pic"/>
          </p:nvPr>
        </p:nvSpPr>
        <p:spPr>
          <a:xfrm>
            <a:off x="3628675" y="517125"/>
            <a:ext cx="1905900" cy="4070700"/>
          </a:xfrm>
          <a:prstGeom prst="roundRect">
            <a:avLst>
              <a:gd fmla="val 11144" name="adj"/>
            </a:avLst>
          </a:prstGeom>
          <a:noFill/>
          <a:ln>
            <a:noFill/>
          </a:ln>
        </p:spPr>
      </p:sp>
      <p:sp>
        <p:nvSpPr>
          <p:cNvPr id="326" name="Google Shape;326;p48"/>
          <p:cNvSpPr/>
          <p:nvPr>
            <p:ph idx="4" type="pic"/>
          </p:nvPr>
        </p:nvSpPr>
        <p:spPr>
          <a:xfrm>
            <a:off x="6386275" y="517125"/>
            <a:ext cx="1905900" cy="4070700"/>
          </a:xfrm>
          <a:prstGeom prst="roundRect">
            <a:avLst>
              <a:gd fmla="val 11144" name="adj"/>
            </a:avLst>
          </a:prstGeom>
          <a:no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2">
  <p:cSld name="CUSTOM_19_2">
    <p:bg>
      <p:bgPr>
        <a:solidFill>
          <a:schemeClr val="lt2"/>
        </a:solidFill>
      </p:bgPr>
    </p:bg>
    <p:spTree>
      <p:nvGrpSpPr>
        <p:cNvPr id="327" name="Shape 327"/>
        <p:cNvGrpSpPr/>
        <p:nvPr/>
      </p:nvGrpSpPr>
      <p:grpSpPr>
        <a:xfrm>
          <a:off x="0" y="0"/>
          <a:ext cx="0" cy="0"/>
          <a:chOff x="0" y="0"/>
          <a:chExt cx="0" cy="0"/>
        </a:xfrm>
      </p:grpSpPr>
      <p:sp>
        <p:nvSpPr>
          <p:cNvPr id="328" name="Google Shape;328;p49"/>
          <p:cNvSpPr/>
          <p:nvPr>
            <p:ph idx="2" type="pic"/>
          </p:nvPr>
        </p:nvSpPr>
        <p:spPr>
          <a:xfrm>
            <a:off x="871075" y="517125"/>
            <a:ext cx="1905900" cy="4070700"/>
          </a:xfrm>
          <a:prstGeom prst="roundRect">
            <a:avLst>
              <a:gd fmla="val 11144" name="adj"/>
            </a:avLst>
          </a:prstGeom>
          <a:noFill/>
          <a:ln>
            <a:noFill/>
          </a:ln>
        </p:spPr>
      </p:sp>
      <p:sp>
        <p:nvSpPr>
          <p:cNvPr id="329" name="Google Shape;329;p49"/>
          <p:cNvSpPr/>
          <p:nvPr>
            <p:ph idx="3" type="pic"/>
          </p:nvPr>
        </p:nvSpPr>
        <p:spPr>
          <a:xfrm>
            <a:off x="3628675" y="517125"/>
            <a:ext cx="1905900" cy="4070700"/>
          </a:xfrm>
          <a:prstGeom prst="roundRect">
            <a:avLst>
              <a:gd fmla="val 11144" name="adj"/>
            </a:avLst>
          </a:prstGeom>
          <a:noFill/>
          <a:ln>
            <a:noFill/>
          </a:ln>
        </p:spPr>
      </p:sp>
      <p:sp>
        <p:nvSpPr>
          <p:cNvPr id="330" name="Google Shape;330;p49"/>
          <p:cNvSpPr/>
          <p:nvPr>
            <p:ph idx="4" type="pic"/>
          </p:nvPr>
        </p:nvSpPr>
        <p:spPr>
          <a:xfrm>
            <a:off x="6386275" y="517125"/>
            <a:ext cx="1905900" cy="4070700"/>
          </a:xfrm>
          <a:prstGeom prst="roundRect">
            <a:avLst>
              <a:gd fmla="val 11144" name="adj"/>
            </a:avLst>
          </a:prstGeom>
          <a:no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19_1">
    <p:bg>
      <p:bgPr>
        <a:solidFill>
          <a:schemeClr val="accent4"/>
        </a:solidFill>
      </p:bgPr>
    </p:bg>
    <p:spTree>
      <p:nvGrpSpPr>
        <p:cNvPr id="331" name="Shape 331"/>
        <p:cNvGrpSpPr/>
        <p:nvPr/>
      </p:nvGrpSpPr>
      <p:grpSpPr>
        <a:xfrm>
          <a:off x="0" y="0"/>
          <a:ext cx="0" cy="0"/>
          <a:chOff x="0" y="0"/>
          <a:chExt cx="0" cy="0"/>
        </a:xfrm>
      </p:grpSpPr>
      <p:sp>
        <p:nvSpPr>
          <p:cNvPr id="332" name="Google Shape;332;p50"/>
          <p:cNvSpPr/>
          <p:nvPr/>
        </p:nvSpPr>
        <p:spPr>
          <a:xfrm rot="-5400000">
            <a:off x="3536425" y="-458475"/>
            <a:ext cx="5185800" cy="6064800"/>
          </a:xfrm>
          <a:prstGeom prst="round2SameRect">
            <a:avLst>
              <a:gd fmla="val 0"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50"/>
          <p:cNvSpPr/>
          <p:nvPr/>
        </p:nvSpPr>
        <p:spPr>
          <a:xfrm rot="-5400000">
            <a:off x="-1042850" y="1013775"/>
            <a:ext cx="5178300" cy="3112800"/>
          </a:xfrm>
          <a:prstGeom prst="round2SameRect">
            <a:avLst>
              <a:gd fmla="val 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50"/>
          <p:cNvSpPr/>
          <p:nvPr>
            <p:ph idx="2" type="pic"/>
          </p:nvPr>
        </p:nvSpPr>
        <p:spPr>
          <a:xfrm>
            <a:off x="777750" y="938695"/>
            <a:ext cx="1598400" cy="3413100"/>
          </a:xfrm>
          <a:prstGeom prst="roundRect">
            <a:avLst>
              <a:gd fmla="val 11038" name="adj"/>
            </a:avLst>
          </a:prstGeom>
          <a:noFill/>
          <a:ln>
            <a:noFill/>
          </a:ln>
        </p:spPr>
      </p:sp>
      <p:sp>
        <p:nvSpPr>
          <p:cNvPr id="335" name="Google Shape;335;p50"/>
          <p:cNvSpPr/>
          <p:nvPr>
            <p:ph idx="3" type="pic"/>
          </p:nvPr>
        </p:nvSpPr>
        <p:spPr>
          <a:xfrm>
            <a:off x="4115400" y="921995"/>
            <a:ext cx="4127700" cy="23334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20">
    <p:bg>
      <p:bgPr>
        <a:solidFill>
          <a:schemeClr val="lt2"/>
        </a:solidFill>
      </p:bgPr>
    </p:bg>
    <p:spTree>
      <p:nvGrpSpPr>
        <p:cNvPr id="336" name="Shape 336"/>
        <p:cNvGrpSpPr/>
        <p:nvPr/>
      </p:nvGrpSpPr>
      <p:grpSpPr>
        <a:xfrm>
          <a:off x="0" y="0"/>
          <a:ext cx="0" cy="0"/>
          <a:chOff x="0" y="0"/>
          <a:chExt cx="0" cy="0"/>
        </a:xfrm>
      </p:grpSpPr>
      <p:sp>
        <p:nvSpPr>
          <p:cNvPr id="337" name="Google Shape;337;p51"/>
          <p:cNvSpPr/>
          <p:nvPr>
            <p:ph idx="2" type="pic"/>
          </p:nvPr>
        </p:nvSpPr>
        <p:spPr>
          <a:xfrm>
            <a:off x="936975" y="869000"/>
            <a:ext cx="1607400" cy="3413100"/>
          </a:xfrm>
          <a:prstGeom prst="roundRect">
            <a:avLst>
              <a:gd fmla="val 11038" name="adj"/>
            </a:avLst>
          </a:prstGeom>
          <a:noFill/>
          <a:ln>
            <a:noFill/>
          </a:ln>
        </p:spPr>
      </p:sp>
      <p:sp>
        <p:nvSpPr>
          <p:cNvPr id="338" name="Google Shape;338;p51"/>
          <p:cNvSpPr/>
          <p:nvPr>
            <p:ph idx="3" type="pic"/>
          </p:nvPr>
        </p:nvSpPr>
        <p:spPr>
          <a:xfrm>
            <a:off x="3514600" y="869000"/>
            <a:ext cx="4798800" cy="3413100"/>
          </a:xfrm>
          <a:prstGeom prst="roundRect">
            <a:avLst>
              <a:gd fmla="val 4639" name="adj"/>
            </a:avLst>
          </a:prstGeom>
          <a:no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1">
    <p:bg>
      <p:bgPr>
        <a:solidFill>
          <a:schemeClr val="lt1"/>
        </a:solidFill>
      </p:bgPr>
    </p:bg>
    <p:spTree>
      <p:nvGrpSpPr>
        <p:cNvPr id="339" name="Shape 339"/>
        <p:cNvGrpSpPr/>
        <p:nvPr/>
      </p:nvGrpSpPr>
      <p:grpSpPr>
        <a:xfrm>
          <a:off x="0" y="0"/>
          <a:ext cx="0" cy="0"/>
          <a:chOff x="0" y="0"/>
          <a:chExt cx="0" cy="0"/>
        </a:xfrm>
      </p:grpSpPr>
      <p:sp>
        <p:nvSpPr>
          <p:cNvPr id="340" name="Google Shape;340;p52"/>
          <p:cNvSpPr/>
          <p:nvPr>
            <p:ph idx="2" type="pic"/>
          </p:nvPr>
        </p:nvSpPr>
        <p:spPr>
          <a:xfrm>
            <a:off x="2068775" y="933200"/>
            <a:ext cx="4994100" cy="3125700"/>
          </a:xfrm>
          <a:prstGeom prst="rect">
            <a:avLst/>
          </a:prstGeom>
          <a:no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Phone mockup">
  <p:cSld name="CUSTOM_22_1">
    <p:bg>
      <p:bgPr>
        <a:solidFill>
          <a:schemeClr val="accent3"/>
        </a:solidFill>
      </p:bgPr>
    </p:bg>
    <p:spTree>
      <p:nvGrpSpPr>
        <p:cNvPr id="341" name="Shape 341"/>
        <p:cNvGrpSpPr/>
        <p:nvPr/>
      </p:nvGrpSpPr>
      <p:grpSpPr>
        <a:xfrm>
          <a:off x="0" y="0"/>
          <a:ext cx="0" cy="0"/>
          <a:chOff x="0" y="0"/>
          <a:chExt cx="0" cy="0"/>
        </a:xfrm>
      </p:grpSpPr>
      <p:sp>
        <p:nvSpPr>
          <p:cNvPr id="342" name="Google Shape;342;p53"/>
          <p:cNvSpPr/>
          <p:nvPr>
            <p:ph idx="2" type="pic"/>
          </p:nvPr>
        </p:nvSpPr>
        <p:spPr>
          <a:xfrm>
            <a:off x="6682707" y="517125"/>
            <a:ext cx="1905900" cy="4070700"/>
          </a:xfrm>
          <a:prstGeom prst="roundRect">
            <a:avLst>
              <a:gd fmla="val 11144" name="adj"/>
            </a:avLst>
          </a:prstGeom>
          <a:noFill/>
          <a:ln>
            <a:noFill/>
          </a:ln>
        </p:spPr>
      </p:sp>
      <p:sp>
        <p:nvSpPr>
          <p:cNvPr id="343" name="Google Shape;343;p53"/>
          <p:cNvSpPr/>
          <p:nvPr>
            <p:ph idx="3" type="pic"/>
          </p:nvPr>
        </p:nvSpPr>
        <p:spPr>
          <a:xfrm>
            <a:off x="4143672" y="517125"/>
            <a:ext cx="1905900" cy="4070700"/>
          </a:xfrm>
          <a:prstGeom prst="roundRect">
            <a:avLst>
              <a:gd fmla="val 11144" name="adj"/>
            </a:avLst>
          </a:prstGeom>
          <a:noFill/>
          <a:ln>
            <a:noFill/>
          </a:ln>
        </p:spPr>
      </p:sp>
      <p:sp>
        <p:nvSpPr>
          <p:cNvPr id="344" name="Google Shape;344;p53"/>
          <p:cNvSpPr txBox="1"/>
          <p:nvPr>
            <p:ph idx="1" type="body"/>
          </p:nvPr>
        </p:nvSpPr>
        <p:spPr>
          <a:xfrm>
            <a:off x="687900" y="292725"/>
            <a:ext cx="3233100" cy="203400"/>
          </a:xfrm>
          <a:prstGeom prst="rect">
            <a:avLst/>
          </a:prstGeom>
        </p:spPr>
        <p:txBody>
          <a:bodyPr anchorCtr="0" anchor="t" bIns="91425" lIns="91425" spcFirstLastPara="1" rIns="91425" wrap="square" tIns="91425">
            <a:spAutoFit/>
          </a:bodyPr>
          <a:lstStyle>
            <a:lvl1pPr indent="-266700" lvl="0" marL="457200">
              <a:spcBef>
                <a:spcPts val="0"/>
              </a:spcBef>
              <a:spcAft>
                <a:spcPts val="0"/>
              </a:spcAft>
              <a:buSzPts val="600"/>
              <a:buFont typeface="Lexend SemiBold"/>
              <a:buChar char="●"/>
              <a:defRPr sz="600">
                <a:latin typeface="Lexend SemiBold"/>
                <a:ea typeface="Lexend SemiBold"/>
                <a:cs typeface="Lexend SemiBold"/>
                <a:sym typeface="Lexend SemiBold"/>
              </a:defRPr>
            </a:lvl1pPr>
            <a:lvl2pPr indent="-266700" lvl="1" marL="914400">
              <a:spcBef>
                <a:spcPts val="0"/>
              </a:spcBef>
              <a:spcAft>
                <a:spcPts val="0"/>
              </a:spcAft>
              <a:buSzPts val="600"/>
              <a:buFont typeface="Lexend SemiBold"/>
              <a:buChar char="○"/>
              <a:defRPr sz="600">
                <a:latin typeface="Lexend SemiBold"/>
                <a:ea typeface="Lexend SemiBold"/>
                <a:cs typeface="Lexend SemiBold"/>
                <a:sym typeface="Lexend SemiBold"/>
              </a:defRPr>
            </a:lvl2pPr>
            <a:lvl3pPr indent="-266700" lvl="2" marL="1371600">
              <a:spcBef>
                <a:spcPts val="0"/>
              </a:spcBef>
              <a:spcAft>
                <a:spcPts val="0"/>
              </a:spcAft>
              <a:buSzPts val="600"/>
              <a:buFont typeface="Lexend SemiBold"/>
              <a:buChar char="■"/>
              <a:defRPr sz="600">
                <a:latin typeface="Lexend SemiBold"/>
                <a:ea typeface="Lexend SemiBold"/>
                <a:cs typeface="Lexend SemiBold"/>
                <a:sym typeface="Lexend SemiBold"/>
              </a:defRPr>
            </a:lvl3pPr>
            <a:lvl4pPr indent="-266700" lvl="3" marL="1828800">
              <a:spcBef>
                <a:spcPts val="0"/>
              </a:spcBef>
              <a:spcAft>
                <a:spcPts val="0"/>
              </a:spcAft>
              <a:buSzPts val="600"/>
              <a:buFont typeface="Lexend SemiBold"/>
              <a:buChar char="●"/>
              <a:defRPr sz="600">
                <a:latin typeface="Lexend SemiBold"/>
                <a:ea typeface="Lexend SemiBold"/>
                <a:cs typeface="Lexend SemiBold"/>
                <a:sym typeface="Lexend SemiBold"/>
              </a:defRPr>
            </a:lvl4pPr>
            <a:lvl5pPr indent="-266700" lvl="4" marL="2286000">
              <a:spcBef>
                <a:spcPts val="0"/>
              </a:spcBef>
              <a:spcAft>
                <a:spcPts val="0"/>
              </a:spcAft>
              <a:buSzPts val="600"/>
              <a:buFont typeface="Lexend SemiBold"/>
              <a:buChar char="○"/>
              <a:defRPr sz="600">
                <a:latin typeface="Lexend SemiBold"/>
                <a:ea typeface="Lexend SemiBold"/>
                <a:cs typeface="Lexend SemiBold"/>
                <a:sym typeface="Lexend SemiBold"/>
              </a:defRPr>
            </a:lvl5pPr>
            <a:lvl6pPr indent="-266700" lvl="5" marL="2743200">
              <a:spcBef>
                <a:spcPts val="0"/>
              </a:spcBef>
              <a:spcAft>
                <a:spcPts val="0"/>
              </a:spcAft>
              <a:buSzPts val="600"/>
              <a:buFont typeface="Lexend SemiBold"/>
              <a:buChar char="■"/>
              <a:defRPr sz="600">
                <a:latin typeface="Lexend SemiBold"/>
                <a:ea typeface="Lexend SemiBold"/>
                <a:cs typeface="Lexend SemiBold"/>
                <a:sym typeface="Lexend SemiBold"/>
              </a:defRPr>
            </a:lvl6pPr>
            <a:lvl7pPr indent="-266700" lvl="6" marL="3200400">
              <a:spcBef>
                <a:spcPts val="0"/>
              </a:spcBef>
              <a:spcAft>
                <a:spcPts val="0"/>
              </a:spcAft>
              <a:buSzPts val="600"/>
              <a:buFont typeface="Lexend SemiBold"/>
              <a:buChar char="●"/>
              <a:defRPr sz="600">
                <a:latin typeface="Lexend SemiBold"/>
                <a:ea typeface="Lexend SemiBold"/>
                <a:cs typeface="Lexend SemiBold"/>
                <a:sym typeface="Lexend SemiBold"/>
              </a:defRPr>
            </a:lvl7pPr>
            <a:lvl8pPr indent="-266700" lvl="7" marL="3657600">
              <a:spcBef>
                <a:spcPts val="0"/>
              </a:spcBef>
              <a:spcAft>
                <a:spcPts val="0"/>
              </a:spcAft>
              <a:buSzPts val="600"/>
              <a:buFont typeface="Lexend SemiBold"/>
              <a:buChar char="○"/>
              <a:defRPr sz="600">
                <a:latin typeface="Lexend SemiBold"/>
                <a:ea typeface="Lexend SemiBold"/>
                <a:cs typeface="Lexend SemiBold"/>
                <a:sym typeface="Lexend SemiBold"/>
              </a:defRPr>
            </a:lvl8pPr>
            <a:lvl9pPr indent="-266700" lvl="8" marL="4114800">
              <a:spcBef>
                <a:spcPts val="0"/>
              </a:spcBef>
              <a:spcAft>
                <a:spcPts val="0"/>
              </a:spcAft>
              <a:buSzPts val="600"/>
              <a:buFont typeface="Lexend SemiBold"/>
              <a:buChar char="■"/>
              <a:defRPr sz="600">
                <a:latin typeface="Lexend SemiBold"/>
                <a:ea typeface="Lexend SemiBold"/>
                <a:cs typeface="Lexend SemiBold"/>
                <a:sym typeface="Lexend SemiBold"/>
              </a:defRPr>
            </a:lvl9pPr>
          </a:lstStyle>
          <a:p/>
        </p:txBody>
      </p:sp>
      <p:sp>
        <p:nvSpPr>
          <p:cNvPr id="345" name="Google Shape;345;p53"/>
          <p:cNvSpPr txBox="1"/>
          <p:nvPr>
            <p:ph idx="4" type="body"/>
          </p:nvPr>
        </p:nvSpPr>
        <p:spPr>
          <a:xfrm>
            <a:off x="689250" y="3870075"/>
            <a:ext cx="1968000" cy="812100"/>
          </a:xfrm>
          <a:prstGeom prst="rect">
            <a:avLst/>
          </a:prstGeom>
        </p:spPr>
        <p:txBody>
          <a:bodyPr anchorCtr="0" anchor="t" bIns="91425" lIns="91425" spcFirstLastPara="1" rIns="91425" wrap="square" tIns="91425">
            <a:spAutoFit/>
          </a:bodyPr>
          <a:lstStyle>
            <a:lvl1pPr indent="-279400" lvl="0" marL="457200">
              <a:spcBef>
                <a:spcPts val="0"/>
              </a:spcBef>
              <a:spcAft>
                <a:spcPts val="0"/>
              </a:spcAft>
              <a:buClr>
                <a:schemeClr val="lt1"/>
              </a:buClr>
              <a:buSzPts val="800"/>
              <a:buFont typeface="Lexend Light"/>
              <a:buChar char="●"/>
              <a:defRPr sz="800">
                <a:latin typeface="Lexend Light"/>
                <a:ea typeface="Lexend Light"/>
                <a:cs typeface="Lexend Light"/>
                <a:sym typeface="Lexend Light"/>
              </a:defRPr>
            </a:lvl1pPr>
            <a:lvl2pPr indent="-279400" lvl="1" marL="914400">
              <a:spcBef>
                <a:spcPts val="0"/>
              </a:spcBef>
              <a:spcAft>
                <a:spcPts val="0"/>
              </a:spcAft>
              <a:buClr>
                <a:schemeClr val="lt1"/>
              </a:buClr>
              <a:buSzPts val="800"/>
              <a:buFont typeface="Lexend Light"/>
              <a:buChar char="○"/>
              <a:defRPr sz="800">
                <a:latin typeface="Lexend Light"/>
                <a:ea typeface="Lexend Light"/>
                <a:cs typeface="Lexend Light"/>
                <a:sym typeface="Lexend Light"/>
              </a:defRPr>
            </a:lvl2pPr>
            <a:lvl3pPr indent="-279400" lvl="2" marL="1371600">
              <a:spcBef>
                <a:spcPts val="0"/>
              </a:spcBef>
              <a:spcAft>
                <a:spcPts val="0"/>
              </a:spcAft>
              <a:buClr>
                <a:schemeClr val="lt1"/>
              </a:buClr>
              <a:buSzPts val="800"/>
              <a:buFont typeface="Lexend Light"/>
              <a:buChar char="■"/>
              <a:defRPr sz="800">
                <a:latin typeface="Lexend Light"/>
                <a:ea typeface="Lexend Light"/>
                <a:cs typeface="Lexend Light"/>
                <a:sym typeface="Lexend Light"/>
              </a:defRPr>
            </a:lvl3pPr>
            <a:lvl4pPr indent="-279400" lvl="3" marL="1828800">
              <a:spcBef>
                <a:spcPts val="0"/>
              </a:spcBef>
              <a:spcAft>
                <a:spcPts val="0"/>
              </a:spcAft>
              <a:buClr>
                <a:schemeClr val="lt1"/>
              </a:buClr>
              <a:buSzPts val="800"/>
              <a:buFont typeface="Lexend Light"/>
              <a:buChar char="●"/>
              <a:defRPr sz="800">
                <a:latin typeface="Lexend Light"/>
                <a:ea typeface="Lexend Light"/>
                <a:cs typeface="Lexend Light"/>
                <a:sym typeface="Lexend Light"/>
              </a:defRPr>
            </a:lvl4pPr>
            <a:lvl5pPr indent="-279400" lvl="4" marL="2286000">
              <a:spcBef>
                <a:spcPts val="0"/>
              </a:spcBef>
              <a:spcAft>
                <a:spcPts val="0"/>
              </a:spcAft>
              <a:buClr>
                <a:schemeClr val="lt1"/>
              </a:buClr>
              <a:buSzPts val="800"/>
              <a:buFont typeface="Lexend Light"/>
              <a:buChar char="○"/>
              <a:defRPr sz="800">
                <a:latin typeface="Lexend Light"/>
                <a:ea typeface="Lexend Light"/>
                <a:cs typeface="Lexend Light"/>
                <a:sym typeface="Lexend Light"/>
              </a:defRPr>
            </a:lvl5pPr>
            <a:lvl6pPr indent="-279400" lvl="5" marL="2743200">
              <a:spcBef>
                <a:spcPts val="0"/>
              </a:spcBef>
              <a:spcAft>
                <a:spcPts val="0"/>
              </a:spcAft>
              <a:buClr>
                <a:schemeClr val="lt1"/>
              </a:buClr>
              <a:buSzPts val="800"/>
              <a:buFont typeface="Lexend Light"/>
              <a:buChar char="■"/>
              <a:defRPr sz="800">
                <a:latin typeface="Lexend Light"/>
                <a:ea typeface="Lexend Light"/>
                <a:cs typeface="Lexend Light"/>
                <a:sym typeface="Lexend Light"/>
              </a:defRPr>
            </a:lvl6pPr>
            <a:lvl7pPr indent="-279400" lvl="6" marL="3200400">
              <a:spcBef>
                <a:spcPts val="0"/>
              </a:spcBef>
              <a:spcAft>
                <a:spcPts val="0"/>
              </a:spcAft>
              <a:buClr>
                <a:schemeClr val="lt1"/>
              </a:buClr>
              <a:buSzPts val="800"/>
              <a:buFont typeface="Lexend Light"/>
              <a:buChar char="●"/>
              <a:defRPr sz="800">
                <a:latin typeface="Lexend Light"/>
                <a:ea typeface="Lexend Light"/>
                <a:cs typeface="Lexend Light"/>
                <a:sym typeface="Lexend Light"/>
              </a:defRPr>
            </a:lvl7pPr>
            <a:lvl8pPr indent="-279400" lvl="7" marL="3657600">
              <a:spcBef>
                <a:spcPts val="0"/>
              </a:spcBef>
              <a:spcAft>
                <a:spcPts val="0"/>
              </a:spcAft>
              <a:buClr>
                <a:schemeClr val="lt1"/>
              </a:buClr>
              <a:buSzPts val="800"/>
              <a:buFont typeface="Lexend Light"/>
              <a:buChar char="○"/>
              <a:defRPr sz="800">
                <a:latin typeface="Lexend Light"/>
                <a:ea typeface="Lexend Light"/>
                <a:cs typeface="Lexend Light"/>
                <a:sym typeface="Lexend Light"/>
              </a:defRPr>
            </a:lvl8pPr>
            <a:lvl9pPr indent="-279400" lvl="8" marL="4114800">
              <a:spcBef>
                <a:spcPts val="0"/>
              </a:spcBef>
              <a:spcAft>
                <a:spcPts val="0"/>
              </a:spcAft>
              <a:buClr>
                <a:schemeClr val="lt1"/>
              </a:buClr>
              <a:buSzPts val="800"/>
              <a:buFont typeface="Lexend Light"/>
              <a:buChar char="■"/>
              <a:defRPr sz="800">
                <a:latin typeface="Lexend Light"/>
                <a:ea typeface="Lexend Light"/>
                <a:cs typeface="Lexend Light"/>
                <a:sym typeface="Lexend Light"/>
              </a:defRPr>
            </a:lvl9pPr>
          </a:lstStyle>
          <a:p/>
        </p:txBody>
      </p:sp>
      <p:sp>
        <p:nvSpPr>
          <p:cNvPr id="346" name="Google Shape;346;p53"/>
          <p:cNvSpPr txBox="1"/>
          <p:nvPr>
            <p:ph idx="5" type="subTitle"/>
          </p:nvPr>
        </p:nvSpPr>
        <p:spPr>
          <a:xfrm>
            <a:off x="689050" y="531800"/>
            <a:ext cx="1607100" cy="268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1200"/>
              <a:buNone/>
              <a:defRPr>
                <a:solidFill>
                  <a:schemeClr val="dk1"/>
                </a:solidFill>
              </a:defRPr>
            </a:lvl1pPr>
            <a:lvl2pPr lvl="1">
              <a:spcBef>
                <a:spcPts val="0"/>
              </a:spcBef>
              <a:spcAft>
                <a:spcPts val="0"/>
              </a:spcAft>
              <a:buClr>
                <a:schemeClr val="dk1"/>
              </a:buClr>
              <a:buSzPts val="1400"/>
              <a:buFont typeface="Lexend SemiBold"/>
              <a:buNone/>
              <a:defRPr>
                <a:solidFill>
                  <a:schemeClr val="dk1"/>
                </a:solidFill>
                <a:latin typeface="Lexend SemiBold"/>
                <a:ea typeface="Lexend SemiBold"/>
                <a:cs typeface="Lexend SemiBold"/>
                <a:sym typeface="Lexend SemiBold"/>
              </a:defRPr>
            </a:lvl2pPr>
            <a:lvl3pPr lvl="2">
              <a:spcBef>
                <a:spcPts val="0"/>
              </a:spcBef>
              <a:spcAft>
                <a:spcPts val="0"/>
              </a:spcAft>
              <a:buClr>
                <a:schemeClr val="dk1"/>
              </a:buClr>
              <a:buSzPts val="1400"/>
              <a:buFont typeface="Lexend SemiBold"/>
              <a:buNone/>
              <a:defRPr>
                <a:solidFill>
                  <a:schemeClr val="dk1"/>
                </a:solidFill>
                <a:latin typeface="Lexend SemiBold"/>
                <a:ea typeface="Lexend SemiBold"/>
                <a:cs typeface="Lexend SemiBold"/>
                <a:sym typeface="Lexend SemiBold"/>
              </a:defRPr>
            </a:lvl3pPr>
            <a:lvl4pPr lvl="3">
              <a:spcBef>
                <a:spcPts val="0"/>
              </a:spcBef>
              <a:spcAft>
                <a:spcPts val="0"/>
              </a:spcAft>
              <a:buClr>
                <a:schemeClr val="dk1"/>
              </a:buClr>
              <a:buSzPts val="1400"/>
              <a:buFont typeface="Lexend SemiBold"/>
              <a:buNone/>
              <a:defRPr>
                <a:solidFill>
                  <a:schemeClr val="dk1"/>
                </a:solidFill>
                <a:latin typeface="Lexend SemiBold"/>
                <a:ea typeface="Lexend SemiBold"/>
                <a:cs typeface="Lexend SemiBold"/>
                <a:sym typeface="Lexend SemiBold"/>
              </a:defRPr>
            </a:lvl4pPr>
            <a:lvl5pPr lvl="4">
              <a:spcBef>
                <a:spcPts val="0"/>
              </a:spcBef>
              <a:spcAft>
                <a:spcPts val="0"/>
              </a:spcAft>
              <a:buClr>
                <a:schemeClr val="dk1"/>
              </a:buClr>
              <a:buSzPts val="1400"/>
              <a:buFont typeface="Lexend SemiBold"/>
              <a:buNone/>
              <a:defRPr>
                <a:solidFill>
                  <a:schemeClr val="dk1"/>
                </a:solidFill>
                <a:latin typeface="Lexend SemiBold"/>
                <a:ea typeface="Lexend SemiBold"/>
                <a:cs typeface="Lexend SemiBold"/>
                <a:sym typeface="Lexend SemiBold"/>
              </a:defRPr>
            </a:lvl5pPr>
            <a:lvl6pPr lvl="5">
              <a:spcBef>
                <a:spcPts val="0"/>
              </a:spcBef>
              <a:spcAft>
                <a:spcPts val="0"/>
              </a:spcAft>
              <a:buClr>
                <a:schemeClr val="dk1"/>
              </a:buClr>
              <a:buSzPts val="1400"/>
              <a:buFont typeface="Lexend SemiBold"/>
              <a:buNone/>
              <a:defRPr>
                <a:solidFill>
                  <a:schemeClr val="dk1"/>
                </a:solidFill>
                <a:latin typeface="Lexend SemiBold"/>
                <a:ea typeface="Lexend SemiBold"/>
                <a:cs typeface="Lexend SemiBold"/>
                <a:sym typeface="Lexend SemiBold"/>
              </a:defRPr>
            </a:lvl6pPr>
            <a:lvl7pPr lvl="6">
              <a:spcBef>
                <a:spcPts val="0"/>
              </a:spcBef>
              <a:spcAft>
                <a:spcPts val="0"/>
              </a:spcAft>
              <a:buClr>
                <a:schemeClr val="dk1"/>
              </a:buClr>
              <a:buSzPts val="1400"/>
              <a:buFont typeface="Lexend SemiBold"/>
              <a:buNone/>
              <a:defRPr>
                <a:solidFill>
                  <a:schemeClr val="dk1"/>
                </a:solidFill>
                <a:latin typeface="Lexend SemiBold"/>
                <a:ea typeface="Lexend SemiBold"/>
                <a:cs typeface="Lexend SemiBold"/>
                <a:sym typeface="Lexend SemiBold"/>
              </a:defRPr>
            </a:lvl7pPr>
            <a:lvl8pPr lvl="7">
              <a:spcBef>
                <a:spcPts val="0"/>
              </a:spcBef>
              <a:spcAft>
                <a:spcPts val="0"/>
              </a:spcAft>
              <a:buClr>
                <a:schemeClr val="dk1"/>
              </a:buClr>
              <a:buSzPts val="1400"/>
              <a:buFont typeface="Lexend SemiBold"/>
              <a:buNone/>
              <a:defRPr>
                <a:solidFill>
                  <a:schemeClr val="dk1"/>
                </a:solidFill>
                <a:latin typeface="Lexend SemiBold"/>
                <a:ea typeface="Lexend SemiBold"/>
                <a:cs typeface="Lexend SemiBold"/>
                <a:sym typeface="Lexend SemiBold"/>
              </a:defRPr>
            </a:lvl8pPr>
            <a:lvl9pPr lvl="8">
              <a:spcBef>
                <a:spcPts val="0"/>
              </a:spcBef>
              <a:spcAft>
                <a:spcPts val="0"/>
              </a:spcAft>
              <a:buClr>
                <a:schemeClr val="dk1"/>
              </a:buClr>
              <a:buSzPts val="1400"/>
              <a:buFont typeface="Lexend SemiBold"/>
              <a:buNone/>
              <a:defRPr>
                <a:solidFill>
                  <a:schemeClr val="dk1"/>
                </a:solidFill>
                <a:latin typeface="Lexend SemiBold"/>
                <a:ea typeface="Lexend SemiBold"/>
                <a:cs typeface="Lexend SemiBold"/>
                <a:sym typeface="Lexend SemiBold"/>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Devices mockup">
  <p:cSld name="CUSTOM_24_1">
    <p:bg>
      <p:bgPr>
        <a:solidFill>
          <a:schemeClr val="lt1"/>
        </a:solidFill>
      </p:bgPr>
    </p:bg>
    <p:spTree>
      <p:nvGrpSpPr>
        <p:cNvPr id="347" name="Shape 347"/>
        <p:cNvGrpSpPr/>
        <p:nvPr/>
      </p:nvGrpSpPr>
      <p:grpSpPr>
        <a:xfrm>
          <a:off x="0" y="0"/>
          <a:ext cx="0" cy="0"/>
          <a:chOff x="0" y="0"/>
          <a:chExt cx="0" cy="0"/>
        </a:xfrm>
      </p:grpSpPr>
      <p:sp>
        <p:nvSpPr>
          <p:cNvPr id="348" name="Google Shape;348;p54"/>
          <p:cNvSpPr txBox="1"/>
          <p:nvPr>
            <p:ph idx="1" type="body"/>
          </p:nvPr>
        </p:nvSpPr>
        <p:spPr>
          <a:xfrm>
            <a:off x="687900" y="292725"/>
            <a:ext cx="1471500" cy="203400"/>
          </a:xfrm>
          <a:prstGeom prst="rect">
            <a:avLst/>
          </a:prstGeom>
        </p:spPr>
        <p:txBody>
          <a:bodyPr anchorCtr="0" anchor="t" bIns="91425" lIns="91425" spcFirstLastPara="1" rIns="91425" wrap="square" tIns="91425">
            <a:spAutoFit/>
          </a:bodyPr>
          <a:lstStyle>
            <a:lvl1pPr indent="-266700" lvl="0" marL="457200">
              <a:spcBef>
                <a:spcPts val="0"/>
              </a:spcBef>
              <a:spcAft>
                <a:spcPts val="0"/>
              </a:spcAft>
              <a:buClr>
                <a:schemeClr val="dk2"/>
              </a:buClr>
              <a:buSzPts val="600"/>
              <a:buFont typeface="Lexend SemiBold"/>
              <a:buChar char="●"/>
              <a:defRPr sz="600">
                <a:solidFill>
                  <a:schemeClr val="dk2"/>
                </a:solidFill>
                <a:latin typeface="Lexend SemiBold"/>
                <a:ea typeface="Lexend SemiBold"/>
                <a:cs typeface="Lexend SemiBold"/>
                <a:sym typeface="Lexend SemiBold"/>
              </a:defRPr>
            </a:lvl1pPr>
            <a:lvl2pPr indent="-266700" lvl="1" marL="914400">
              <a:spcBef>
                <a:spcPts val="0"/>
              </a:spcBef>
              <a:spcAft>
                <a:spcPts val="0"/>
              </a:spcAft>
              <a:buClr>
                <a:schemeClr val="dk2"/>
              </a:buClr>
              <a:buSzPts val="600"/>
              <a:buFont typeface="Lexend SemiBold"/>
              <a:buChar char="○"/>
              <a:defRPr sz="600">
                <a:solidFill>
                  <a:schemeClr val="dk2"/>
                </a:solidFill>
                <a:latin typeface="Lexend SemiBold"/>
                <a:ea typeface="Lexend SemiBold"/>
                <a:cs typeface="Lexend SemiBold"/>
                <a:sym typeface="Lexend SemiBold"/>
              </a:defRPr>
            </a:lvl2pPr>
            <a:lvl3pPr indent="-266700" lvl="2" marL="1371600">
              <a:spcBef>
                <a:spcPts val="0"/>
              </a:spcBef>
              <a:spcAft>
                <a:spcPts val="0"/>
              </a:spcAft>
              <a:buClr>
                <a:schemeClr val="dk2"/>
              </a:buClr>
              <a:buSzPts val="600"/>
              <a:buFont typeface="Lexend SemiBold"/>
              <a:buChar char="■"/>
              <a:defRPr sz="600">
                <a:solidFill>
                  <a:schemeClr val="dk2"/>
                </a:solidFill>
                <a:latin typeface="Lexend SemiBold"/>
                <a:ea typeface="Lexend SemiBold"/>
                <a:cs typeface="Lexend SemiBold"/>
                <a:sym typeface="Lexend SemiBold"/>
              </a:defRPr>
            </a:lvl3pPr>
            <a:lvl4pPr indent="-266700" lvl="3" marL="1828800">
              <a:spcBef>
                <a:spcPts val="0"/>
              </a:spcBef>
              <a:spcAft>
                <a:spcPts val="0"/>
              </a:spcAft>
              <a:buClr>
                <a:schemeClr val="dk2"/>
              </a:buClr>
              <a:buSzPts val="600"/>
              <a:buFont typeface="Lexend SemiBold"/>
              <a:buChar char="●"/>
              <a:defRPr sz="600">
                <a:solidFill>
                  <a:schemeClr val="dk2"/>
                </a:solidFill>
                <a:latin typeface="Lexend SemiBold"/>
                <a:ea typeface="Lexend SemiBold"/>
                <a:cs typeface="Lexend SemiBold"/>
                <a:sym typeface="Lexend SemiBold"/>
              </a:defRPr>
            </a:lvl4pPr>
            <a:lvl5pPr indent="-266700" lvl="4" marL="2286000">
              <a:spcBef>
                <a:spcPts val="0"/>
              </a:spcBef>
              <a:spcAft>
                <a:spcPts val="0"/>
              </a:spcAft>
              <a:buClr>
                <a:schemeClr val="dk2"/>
              </a:buClr>
              <a:buSzPts val="600"/>
              <a:buFont typeface="Lexend SemiBold"/>
              <a:buChar char="○"/>
              <a:defRPr sz="600">
                <a:solidFill>
                  <a:schemeClr val="dk2"/>
                </a:solidFill>
                <a:latin typeface="Lexend SemiBold"/>
                <a:ea typeface="Lexend SemiBold"/>
                <a:cs typeface="Lexend SemiBold"/>
                <a:sym typeface="Lexend SemiBold"/>
              </a:defRPr>
            </a:lvl5pPr>
            <a:lvl6pPr indent="-266700" lvl="5" marL="2743200">
              <a:spcBef>
                <a:spcPts val="0"/>
              </a:spcBef>
              <a:spcAft>
                <a:spcPts val="0"/>
              </a:spcAft>
              <a:buClr>
                <a:schemeClr val="dk2"/>
              </a:buClr>
              <a:buSzPts val="600"/>
              <a:buFont typeface="Lexend SemiBold"/>
              <a:buChar char="■"/>
              <a:defRPr sz="600">
                <a:solidFill>
                  <a:schemeClr val="dk2"/>
                </a:solidFill>
                <a:latin typeface="Lexend SemiBold"/>
                <a:ea typeface="Lexend SemiBold"/>
                <a:cs typeface="Lexend SemiBold"/>
                <a:sym typeface="Lexend SemiBold"/>
              </a:defRPr>
            </a:lvl6pPr>
            <a:lvl7pPr indent="-266700" lvl="6" marL="3200400">
              <a:spcBef>
                <a:spcPts val="0"/>
              </a:spcBef>
              <a:spcAft>
                <a:spcPts val="0"/>
              </a:spcAft>
              <a:buClr>
                <a:schemeClr val="dk2"/>
              </a:buClr>
              <a:buSzPts val="600"/>
              <a:buFont typeface="Lexend SemiBold"/>
              <a:buChar char="●"/>
              <a:defRPr sz="600">
                <a:solidFill>
                  <a:schemeClr val="dk2"/>
                </a:solidFill>
                <a:latin typeface="Lexend SemiBold"/>
                <a:ea typeface="Lexend SemiBold"/>
                <a:cs typeface="Lexend SemiBold"/>
                <a:sym typeface="Lexend SemiBold"/>
              </a:defRPr>
            </a:lvl7pPr>
            <a:lvl8pPr indent="-266700" lvl="7" marL="3657600">
              <a:spcBef>
                <a:spcPts val="0"/>
              </a:spcBef>
              <a:spcAft>
                <a:spcPts val="0"/>
              </a:spcAft>
              <a:buClr>
                <a:schemeClr val="dk2"/>
              </a:buClr>
              <a:buSzPts val="600"/>
              <a:buFont typeface="Lexend SemiBold"/>
              <a:buChar char="○"/>
              <a:defRPr sz="600">
                <a:solidFill>
                  <a:schemeClr val="dk2"/>
                </a:solidFill>
                <a:latin typeface="Lexend SemiBold"/>
                <a:ea typeface="Lexend SemiBold"/>
                <a:cs typeface="Lexend SemiBold"/>
                <a:sym typeface="Lexend SemiBold"/>
              </a:defRPr>
            </a:lvl8pPr>
            <a:lvl9pPr indent="-266700" lvl="8" marL="4114800">
              <a:spcBef>
                <a:spcPts val="0"/>
              </a:spcBef>
              <a:spcAft>
                <a:spcPts val="0"/>
              </a:spcAft>
              <a:buClr>
                <a:schemeClr val="dk2"/>
              </a:buClr>
              <a:buSzPts val="600"/>
              <a:buFont typeface="Lexend SemiBold"/>
              <a:buChar char="■"/>
              <a:defRPr sz="600">
                <a:solidFill>
                  <a:schemeClr val="dk2"/>
                </a:solidFill>
                <a:latin typeface="Lexend SemiBold"/>
                <a:ea typeface="Lexend SemiBold"/>
                <a:cs typeface="Lexend SemiBold"/>
                <a:sym typeface="Lexend SemiBold"/>
              </a:defRPr>
            </a:lvl9pPr>
          </a:lstStyle>
          <a:p/>
        </p:txBody>
      </p:sp>
      <p:sp>
        <p:nvSpPr>
          <p:cNvPr id="349" name="Google Shape;349;p54"/>
          <p:cNvSpPr txBox="1"/>
          <p:nvPr>
            <p:ph idx="2" type="body"/>
          </p:nvPr>
        </p:nvSpPr>
        <p:spPr>
          <a:xfrm>
            <a:off x="5484300" y="292725"/>
            <a:ext cx="2997000" cy="812100"/>
          </a:xfrm>
          <a:prstGeom prst="rect">
            <a:avLst/>
          </a:prstGeom>
        </p:spPr>
        <p:txBody>
          <a:bodyPr anchorCtr="0" anchor="t" bIns="91425" lIns="91425" spcFirstLastPara="1" rIns="91425" wrap="square" tIns="91425">
            <a:spAutoFit/>
          </a:bodyPr>
          <a:lstStyle>
            <a:lvl1pPr indent="-279400" lvl="0" marL="457200">
              <a:spcBef>
                <a:spcPts val="0"/>
              </a:spcBef>
              <a:spcAft>
                <a:spcPts val="0"/>
              </a:spcAft>
              <a:buClr>
                <a:schemeClr val="dk2"/>
              </a:buClr>
              <a:buSzPts val="800"/>
              <a:buFont typeface="Lexend Light"/>
              <a:buChar char="●"/>
              <a:defRPr sz="800">
                <a:solidFill>
                  <a:schemeClr val="dk2"/>
                </a:solidFill>
                <a:latin typeface="Lexend Light"/>
                <a:ea typeface="Lexend Light"/>
                <a:cs typeface="Lexend Light"/>
                <a:sym typeface="Lexend Light"/>
              </a:defRPr>
            </a:lvl1pPr>
            <a:lvl2pPr indent="-279400" lvl="1" marL="914400">
              <a:spcBef>
                <a:spcPts val="0"/>
              </a:spcBef>
              <a:spcAft>
                <a:spcPts val="0"/>
              </a:spcAft>
              <a:buClr>
                <a:schemeClr val="dk2"/>
              </a:buClr>
              <a:buSzPts val="800"/>
              <a:buFont typeface="Lexend Light"/>
              <a:buChar char="○"/>
              <a:defRPr sz="800">
                <a:solidFill>
                  <a:schemeClr val="dk2"/>
                </a:solidFill>
                <a:latin typeface="Lexend Light"/>
                <a:ea typeface="Lexend Light"/>
                <a:cs typeface="Lexend Light"/>
                <a:sym typeface="Lexend Light"/>
              </a:defRPr>
            </a:lvl2pPr>
            <a:lvl3pPr indent="-279400" lvl="2" marL="1371600">
              <a:spcBef>
                <a:spcPts val="0"/>
              </a:spcBef>
              <a:spcAft>
                <a:spcPts val="0"/>
              </a:spcAft>
              <a:buClr>
                <a:schemeClr val="dk2"/>
              </a:buClr>
              <a:buSzPts val="800"/>
              <a:buFont typeface="Lexend Light"/>
              <a:buChar char="■"/>
              <a:defRPr sz="800">
                <a:solidFill>
                  <a:schemeClr val="dk2"/>
                </a:solidFill>
                <a:latin typeface="Lexend Light"/>
                <a:ea typeface="Lexend Light"/>
                <a:cs typeface="Lexend Light"/>
                <a:sym typeface="Lexend Light"/>
              </a:defRPr>
            </a:lvl3pPr>
            <a:lvl4pPr indent="-279400" lvl="3" marL="1828800">
              <a:spcBef>
                <a:spcPts val="0"/>
              </a:spcBef>
              <a:spcAft>
                <a:spcPts val="0"/>
              </a:spcAft>
              <a:buClr>
                <a:schemeClr val="dk2"/>
              </a:buClr>
              <a:buSzPts val="800"/>
              <a:buFont typeface="Lexend Light"/>
              <a:buChar char="●"/>
              <a:defRPr sz="800">
                <a:solidFill>
                  <a:schemeClr val="dk2"/>
                </a:solidFill>
                <a:latin typeface="Lexend Light"/>
                <a:ea typeface="Lexend Light"/>
                <a:cs typeface="Lexend Light"/>
                <a:sym typeface="Lexend Light"/>
              </a:defRPr>
            </a:lvl4pPr>
            <a:lvl5pPr indent="-279400" lvl="4" marL="2286000">
              <a:spcBef>
                <a:spcPts val="0"/>
              </a:spcBef>
              <a:spcAft>
                <a:spcPts val="0"/>
              </a:spcAft>
              <a:buClr>
                <a:schemeClr val="dk2"/>
              </a:buClr>
              <a:buSzPts val="800"/>
              <a:buFont typeface="Lexend Light"/>
              <a:buChar char="○"/>
              <a:defRPr sz="800">
                <a:solidFill>
                  <a:schemeClr val="dk2"/>
                </a:solidFill>
                <a:latin typeface="Lexend Light"/>
                <a:ea typeface="Lexend Light"/>
                <a:cs typeface="Lexend Light"/>
                <a:sym typeface="Lexend Light"/>
              </a:defRPr>
            </a:lvl5pPr>
            <a:lvl6pPr indent="-279400" lvl="5" marL="2743200">
              <a:spcBef>
                <a:spcPts val="0"/>
              </a:spcBef>
              <a:spcAft>
                <a:spcPts val="0"/>
              </a:spcAft>
              <a:buClr>
                <a:schemeClr val="dk2"/>
              </a:buClr>
              <a:buSzPts val="800"/>
              <a:buFont typeface="Lexend Light"/>
              <a:buChar char="■"/>
              <a:defRPr sz="800">
                <a:solidFill>
                  <a:schemeClr val="dk2"/>
                </a:solidFill>
                <a:latin typeface="Lexend Light"/>
                <a:ea typeface="Lexend Light"/>
                <a:cs typeface="Lexend Light"/>
                <a:sym typeface="Lexend Light"/>
              </a:defRPr>
            </a:lvl6pPr>
            <a:lvl7pPr indent="-279400" lvl="6" marL="3200400">
              <a:spcBef>
                <a:spcPts val="0"/>
              </a:spcBef>
              <a:spcAft>
                <a:spcPts val="0"/>
              </a:spcAft>
              <a:buClr>
                <a:schemeClr val="dk2"/>
              </a:buClr>
              <a:buSzPts val="800"/>
              <a:buFont typeface="Lexend Light"/>
              <a:buChar char="●"/>
              <a:defRPr sz="800">
                <a:solidFill>
                  <a:schemeClr val="dk2"/>
                </a:solidFill>
                <a:latin typeface="Lexend Light"/>
                <a:ea typeface="Lexend Light"/>
                <a:cs typeface="Lexend Light"/>
                <a:sym typeface="Lexend Light"/>
              </a:defRPr>
            </a:lvl7pPr>
            <a:lvl8pPr indent="-279400" lvl="7" marL="3657600">
              <a:spcBef>
                <a:spcPts val="0"/>
              </a:spcBef>
              <a:spcAft>
                <a:spcPts val="0"/>
              </a:spcAft>
              <a:buClr>
                <a:schemeClr val="dk2"/>
              </a:buClr>
              <a:buSzPts val="800"/>
              <a:buFont typeface="Lexend Light"/>
              <a:buChar char="○"/>
              <a:defRPr sz="800">
                <a:solidFill>
                  <a:schemeClr val="dk2"/>
                </a:solidFill>
                <a:latin typeface="Lexend Light"/>
                <a:ea typeface="Lexend Light"/>
                <a:cs typeface="Lexend Light"/>
                <a:sym typeface="Lexend Light"/>
              </a:defRPr>
            </a:lvl8pPr>
            <a:lvl9pPr indent="-279400" lvl="8" marL="4114800">
              <a:spcBef>
                <a:spcPts val="0"/>
              </a:spcBef>
              <a:spcAft>
                <a:spcPts val="0"/>
              </a:spcAft>
              <a:buClr>
                <a:schemeClr val="dk2"/>
              </a:buClr>
              <a:buSzPts val="800"/>
              <a:buFont typeface="Lexend Light"/>
              <a:buChar char="■"/>
              <a:defRPr sz="800">
                <a:solidFill>
                  <a:schemeClr val="dk2"/>
                </a:solidFill>
                <a:latin typeface="Lexend Light"/>
                <a:ea typeface="Lexend Light"/>
                <a:cs typeface="Lexend Light"/>
                <a:sym typeface="Lexend Light"/>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17500" lvl="2" marL="1371600">
              <a:spcBef>
                <a:spcPts val="0"/>
              </a:spcBef>
              <a:spcAft>
                <a:spcPts val="0"/>
              </a:spcAft>
              <a:buSzPts val="1400"/>
              <a:buChar char="■"/>
              <a:defRPr/>
            </a:lvl3pPr>
            <a:lvl4pPr indent="-311150" lvl="3" marL="1828800">
              <a:spcBef>
                <a:spcPts val="0"/>
              </a:spcBef>
              <a:spcAft>
                <a:spcPts val="0"/>
              </a:spcAft>
              <a:buSzPts val="1300"/>
              <a:buChar char="●"/>
              <a:defRPr/>
            </a:lvl4pPr>
            <a:lvl5pPr indent="-304800" lvl="4" marL="2286000">
              <a:spcBef>
                <a:spcPts val="0"/>
              </a:spcBef>
              <a:spcAft>
                <a:spcPts val="0"/>
              </a:spcAft>
              <a:buSzPts val="1200"/>
              <a:buChar char="○"/>
              <a:defRPr/>
            </a:lvl5pPr>
            <a:lvl6pPr indent="-298450" lvl="5" marL="2743200">
              <a:spcBef>
                <a:spcPts val="0"/>
              </a:spcBef>
              <a:spcAft>
                <a:spcPts val="0"/>
              </a:spcAft>
              <a:buSzPts val="1100"/>
              <a:buChar char="■"/>
              <a:defRPr/>
            </a:lvl6pPr>
            <a:lvl7pPr indent="-292100" lvl="6" marL="3200400">
              <a:spcBef>
                <a:spcPts val="0"/>
              </a:spcBef>
              <a:spcAft>
                <a:spcPts val="0"/>
              </a:spcAft>
              <a:buSzPts val="1000"/>
              <a:buChar char="●"/>
              <a:defRPr/>
            </a:lvl7pPr>
            <a:lvl8pPr indent="-285750" lvl="7" marL="3657600">
              <a:spcBef>
                <a:spcPts val="0"/>
              </a:spcBef>
              <a:spcAft>
                <a:spcPts val="0"/>
              </a:spcAft>
              <a:buSzPts val="900"/>
              <a:buChar char="○"/>
              <a:defRPr/>
            </a:lvl8pPr>
            <a:lvl9pPr indent="-279400" lvl="8" marL="4114800">
              <a:spcBef>
                <a:spcPts val="0"/>
              </a:spcBef>
              <a:spcAft>
                <a:spcPts val="0"/>
              </a:spcAft>
              <a:buSzPts val="800"/>
              <a:buChar char="■"/>
              <a:defRPr/>
            </a:lvl9pPr>
          </a:lstStyle>
          <a:p/>
        </p:txBody>
      </p:sp>
      <p:sp>
        <p:nvSpPr>
          <p:cNvPr id="40" name="Google Shape;40;p9"/>
          <p:cNvSpPr txBox="1"/>
          <p:nvPr>
            <p:ph idx="12" type="sldNum"/>
          </p:nvPr>
        </p:nvSpPr>
        <p:spPr>
          <a:xfrm>
            <a:off x="8472458" y="4663217"/>
            <a:ext cx="548700" cy="393600"/>
          </a:xfrm>
          <a:prstGeom prst="rect">
            <a:avLst/>
          </a:prstGeom>
          <a:noFill/>
        </p:spPr>
        <p:txBody>
          <a:bodyPr anchorCtr="0" anchor="ctr" bIns="91425"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_1">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17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54"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359800" y="4851000"/>
            <a:ext cx="261300" cy="292500"/>
          </a:xfrm>
          <a:prstGeom prst="rect">
            <a:avLst/>
          </a:prstGeom>
          <a:solidFill>
            <a:schemeClr val="accent3"/>
          </a:solidFill>
          <a:ln>
            <a:noFill/>
          </a:ln>
        </p:spPr>
        <p:txBody>
          <a:bodyPr anchorCtr="0" anchor="ctr" bIns="91425" lIns="0" spcFirstLastPara="1" rIns="0" wrap="square" tIns="0">
            <a:noAutofit/>
          </a:bodyPr>
          <a:lstStyle>
            <a:lvl1pPr lvl="0" rtl="0" algn="ctr">
              <a:buNone/>
              <a:defRPr sz="1100">
                <a:solidFill>
                  <a:schemeClr val="accent2"/>
                </a:solidFill>
                <a:latin typeface="Lexend SemiBold"/>
                <a:ea typeface="Lexend SemiBold"/>
                <a:cs typeface="Lexend SemiBold"/>
                <a:sym typeface="Lexend SemiBold"/>
              </a:defRPr>
            </a:lvl1pPr>
            <a:lvl2pPr lvl="1" rtl="0" algn="ctr">
              <a:buNone/>
              <a:defRPr sz="1100">
                <a:solidFill>
                  <a:schemeClr val="accent2"/>
                </a:solidFill>
                <a:latin typeface="Lexend SemiBold"/>
                <a:ea typeface="Lexend SemiBold"/>
                <a:cs typeface="Lexend SemiBold"/>
                <a:sym typeface="Lexend SemiBold"/>
              </a:defRPr>
            </a:lvl2pPr>
            <a:lvl3pPr lvl="2" rtl="0" algn="ctr">
              <a:buNone/>
              <a:defRPr sz="1100">
                <a:solidFill>
                  <a:schemeClr val="accent2"/>
                </a:solidFill>
                <a:latin typeface="Lexend SemiBold"/>
                <a:ea typeface="Lexend SemiBold"/>
                <a:cs typeface="Lexend SemiBold"/>
                <a:sym typeface="Lexend SemiBold"/>
              </a:defRPr>
            </a:lvl3pPr>
            <a:lvl4pPr lvl="3" rtl="0" algn="ctr">
              <a:buNone/>
              <a:defRPr sz="1100">
                <a:solidFill>
                  <a:schemeClr val="accent2"/>
                </a:solidFill>
                <a:latin typeface="Lexend SemiBold"/>
                <a:ea typeface="Lexend SemiBold"/>
                <a:cs typeface="Lexend SemiBold"/>
                <a:sym typeface="Lexend SemiBold"/>
              </a:defRPr>
            </a:lvl4pPr>
            <a:lvl5pPr lvl="4" rtl="0" algn="ctr">
              <a:buNone/>
              <a:defRPr sz="1100">
                <a:solidFill>
                  <a:schemeClr val="accent2"/>
                </a:solidFill>
                <a:latin typeface="Lexend SemiBold"/>
                <a:ea typeface="Lexend SemiBold"/>
                <a:cs typeface="Lexend SemiBold"/>
                <a:sym typeface="Lexend SemiBold"/>
              </a:defRPr>
            </a:lvl5pPr>
            <a:lvl6pPr lvl="5" rtl="0" algn="ctr">
              <a:buNone/>
              <a:defRPr sz="1100">
                <a:solidFill>
                  <a:schemeClr val="accent2"/>
                </a:solidFill>
                <a:latin typeface="Lexend SemiBold"/>
                <a:ea typeface="Lexend SemiBold"/>
                <a:cs typeface="Lexend SemiBold"/>
                <a:sym typeface="Lexend SemiBold"/>
              </a:defRPr>
            </a:lvl6pPr>
            <a:lvl7pPr lvl="6" rtl="0" algn="ctr">
              <a:buNone/>
              <a:defRPr sz="1100">
                <a:solidFill>
                  <a:schemeClr val="accent2"/>
                </a:solidFill>
                <a:latin typeface="Lexend SemiBold"/>
                <a:ea typeface="Lexend SemiBold"/>
                <a:cs typeface="Lexend SemiBold"/>
                <a:sym typeface="Lexend SemiBold"/>
              </a:defRPr>
            </a:lvl7pPr>
            <a:lvl8pPr lvl="7" rtl="0" algn="ctr">
              <a:buNone/>
              <a:defRPr sz="1100">
                <a:solidFill>
                  <a:schemeClr val="accent2"/>
                </a:solidFill>
                <a:latin typeface="Lexend SemiBold"/>
                <a:ea typeface="Lexend SemiBold"/>
                <a:cs typeface="Lexend SemiBold"/>
                <a:sym typeface="Lexend SemiBold"/>
              </a:defRPr>
            </a:lvl8pPr>
            <a:lvl9pPr lvl="8" rtl="0" algn="ctr">
              <a:buNone/>
              <a:defRPr sz="1100">
                <a:solidFill>
                  <a:schemeClr val="accent2"/>
                </a:solidFill>
                <a:latin typeface="Lexend SemiBold"/>
                <a:ea typeface="Lexend SemiBold"/>
                <a:cs typeface="Lexend SemiBold"/>
                <a:sym typeface="Lexend SemiBold"/>
              </a:defRPr>
            </a:lvl9pPr>
          </a:lstStyle>
          <a:p>
            <a:pPr indent="0" lvl="0" marL="0" rtl="0" algn="ctr">
              <a:spcBef>
                <a:spcPts val="0"/>
              </a:spcBef>
              <a:spcAft>
                <a:spcPts val="0"/>
              </a:spcAft>
              <a:buNone/>
            </a:pPr>
            <a:fld id="{00000000-1234-1234-1234-123412341234}" type="slidenum">
              <a:rPr lang="en"/>
              <a:t>‹#›</a:t>
            </a:fld>
            <a:endParaRPr/>
          </a:p>
        </p:txBody>
      </p:sp>
      <p:sp>
        <p:nvSpPr>
          <p:cNvPr id="7" name="Google Shape;7;p1"/>
          <p:cNvSpPr txBox="1"/>
          <p:nvPr>
            <p:ph type="title"/>
          </p:nvPr>
        </p:nvSpPr>
        <p:spPr>
          <a:xfrm>
            <a:off x="163200" y="76200"/>
            <a:ext cx="8457900" cy="945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4800"/>
              <a:buFont typeface="Lexend Light"/>
              <a:buNone/>
              <a:defRPr sz="4800">
                <a:solidFill>
                  <a:schemeClr val="lt1"/>
                </a:solidFill>
                <a:latin typeface="Lexend Light"/>
                <a:ea typeface="Lexend Light"/>
                <a:cs typeface="Lexend Light"/>
                <a:sym typeface="Lexend Light"/>
              </a:defRPr>
            </a:lvl1pPr>
            <a:lvl2pPr lvl="1">
              <a:spcBef>
                <a:spcPts val="0"/>
              </a:spcBef>
              <a:spcAft>
                <a:spcPts val="0"/>
              </a:spcAft>
              <a:buSzPts val="1400"/>
              <a:buFont typeface="Lexend"/>
              <a:buNone/>
              <a:defRPr>
                <a:latin typeface="Lexend"/>
                <a:ea typeface="Lexend"/>
                <a:cs typeface="Lexend"/>
                <a:sym typeface="Lexend"/>
              </a:defRPr>
            </a:lvl2pPr>
            <a:lvl3pPr lvl="2">
              <a:spcBef>
                <a:spcPts val="0"/>
              </a:spcBef>
              <a:spcAft>
                <a:spcPts val="0"/>
              </a:spcAft>
              <a:buSzPts val="1400"/>
              <a:buFont typeface="Lexend"/>
              <a:buNone/>
              <a:defRPr>
                <a:latin typeface="Lexend"/>
                <a:ea typeface="Lexend"/>
                <a:cs typeface="Lexend"/>
                <a:sym typeface="Lexend"/>
              </a:defRPr>
            </a:lvl3pPr>
            <a:lvl4pPr lvl="3">
              <a:spcBef>
                <a:spcPts val="0"/>
              </a:spcBef>
              <a:spcAft>
                <a:spcPts val="0"/>
              </a:spcAft>
              <a:buSzPts val="1400"/>
              <a:buFont typeface="Lexend"/>
              <a:buNone/>
              <a:defRPr>
                <a:latin typeface="Lexend"/>
                <a:ea typeface="Lexend"/>
                <a:cs typeface="Lexend"/>
                <a:sym typeface="Lexend"/>
              </a:defRPr>
            </a:lvl4pPr>
            <a:lvl5pPr lvl="4">
              <a:spcBef>
                <a:spcPts val="0"/>
              </a:spcBef>
              <a:spcAft>
                <a:spcPts val="0"/>
              </a:spcAft>
              <a:buSzPts val="1400"/>
              <a:buFont typeface="Lexend"/>
              <a:buNone/>
              <a:defRPr>
                <a:latin typeface="Lexend"/>
                <a:ea typeface="Lexend"/>
                <a:cs typeface="Lexend"/>
                <a:sym typeface="Lexend"/>
              </a:defRPr>
            </a:lvl5pPr>
            <a:lvl6pPr lvl="5">
              <a:spcBef>
                <a:spcPts val="0"/>
              </a:spcBef>
              <a:spcAft>
                <a:spcPts val="0"/>
              </a:spcAft>
              <a:buSzPts val="1400"/>
              <a:buFont typeface="Lexend"/>
              <a:buNone/>
              <a:defRPr>
                <a:latin typeface="Lexend"/>
                <a:ea typeface="Lexend"/>
                <a:cs typeface="Lexend"/>
                <a:sym typeface="Lexend"/>
              </a:defRPr>
            </a:lvl6pPr>
            <a:lvl7pPr lvl="6">
              <a:spcBef>
                <a:spcPts val="0"/>
              </a:spcBef>
              <a:spcAft>
                <a:spcPts val="0"/>
              </a:spcAft>
              <a:buSzPts val="1400"/>
              <a:buFont typeface="Lexend"/>
              <a:buNone/>
              <a:defRPr>
                <a:latin typeface="Lexend"/>
                <a:ea typeface="Lexend"/>
                <a:cs typeface="Lexend"/>
                <a:sym typeface="Lexend"/>
              </a:defRPr>
            </a:lvl7pPr>
            <a:lvl8pPr lvl="7">
              <a:spcBef>
                <a:spcPts val="0"/>
              </a:spcBef>
              <a:spcAft>
                <a:spcPts val="0"/>
              </a:spcAft>
              <a:buSzPts val="1400"/>
              <a:buFont typeface="Lexend"/>
              <a:buNone/>
              <a:defRPr>
                <a:latin typeface="Lexend"/>
                <a:ea typeface="Lexend"/>
                <a:cs typeface="Lexend"/>
                <a:sym typeface="Lexend"/>
              </a:defRPr>
            </a:lvl8pPr>
            <a:lvl9pPr lvl="8">
              <a:spcBef>
                <a:spcPts val="0"/>
              </a:spcBef>
              <a:spcAft>
                <a:spcPts val="0"/>
              </a:spcAft>
              <a:buSzPts val="1400"/>
              <a:buFont typeface="Lexend"/>
              <a:buNone/>
              <a:defRPr>
                <a:latin typeface="Lexend"/>
                <a:ea typeface="Lexend"/>
                <a:cs typeface="Lexend"/>
                <a:sym typeface="Lexend"/>
              </a:defRPr>
            </a:lvl9pPr>
          </a:lstStyle>
          <a:p/>
        </p:txBody>
      </p:sp>
      <p:sp>
        <p:nvSpPr>
          <p:cNvPr id="8" name="Google Shape;8;p1"/>
          <p:cNvSpPr txBox="1"/>
          <p:nvPr>
            <p:ph idx="1" type="body"/>
          </p:nvPr>
        </p:nvSpPr>
        <p:spPr>
          <a:xfrm>
            <a:off x="136825" y="2540475"/>
            <a:ext cx="4209300" cy="2141700"/>
          </a:xfrm>
          <a:prstGeom prst="rect">
            <a:avLst/>
          </a:prstGeom>
          <a:noFill/>
          <a:ln>
            <a:noFill/>
          </a:ln>
        </p:spPr>
        <p:txBody>
          <a:bodyPr anchorCtr="0" anchor="t" bIns="91425" lIns="91425" spcFirstLastPara="1" rIns="91425" wrap="square" tIns="91425">
            <a:noAutofit/>
          </a:bodyPr>
          <a:lstStyle>
            <a:lvl1pPr indent="-336550" lvl="0" marL="457200">
              <a:spcBef>
                <a:spcPts val="0"/>
              </a:spcBef>
              <a:spcAft>
                <a:spcPts val="0"/>
              </a:spcAft>
              <a:buClr>
                <a:schemeClr val="lt1"/>
              </a:buClr>
              <a:buSzPts val="1700"/>
              <a:buFont typeface="Lexend"/>
              <a:buChar char="●"/>
              <a:defRPr sz="1700">
                <a:solidFill>
                  <a:schemeClr val="lt1"/>
                </a:solidFill>
                <a:latin typeface="Lexend"/>
                <a:ea typeface="Lexend"/>
                <a:cs typeface="Lexend"/>
                <a:sym typeface="Lexend"/>
              </a:defRPr>
            </a:lvl1pPr>
            <a:lvl2pPr indent="-323850" lvl="1" marL="914400">
              <a:spcBef>
                <a:spcPts val="0"/>
              </a:spcBef>
              <a:spcAft>
                <a:spcPts val="0"/>
              </a:spcAft>
              <a:buClr>
                <a:schemeClr val="lt1"/>
              </a:buClr>
              <a:buSzPts val="1500"/>
              <a:buFont typeface="Lexend"/>
              <a:buChar char="○"/>
              <a:defRPr sz="1500">
                <a:solidFill>
                  <a:schemeClr val="lt1"/>
                </a:solidFill>
                <a:latin typeface="Lexend"/>
                <a:ea typeface="Lexend"/>
                <a:cs typeface="Lexend"/>
                <a:sym typeface="Lexend"/>
              </a:defRPr>
            </a:lvl2pPr>
            <a:lvl3pPr indent="-317500" lvl="2" marL="1371600">
              <a:spcBef>
                <a:spcPts val="0"/>
              </a:spcBef>
              <a:spcAft>
                <a:spcPts val="0"/>
              </a:spcAft>
              <a:buClr>
                <a:schemeClr val="lt1"/>
              </a:buClr>
              <a:buSzPts val="1400"/>
              <a:buFont typeface="Lexend"/>
              <a:buChar char="■"/>
              <a:defRPr>
                <a:solidFill>
                  <a:schemeClr val="lt1"/>
                </a:solidFill>
                <a:latin typeface="Lexend"/>
                <a:ea typeface="Lexend"/>
                <a:cs typeface="Lexend"/>
                <a:sym typeface="Lexend"/>
              </a:defRPr>
            </a:lvl3pPr>
            <a:lvl4pPr indent="-311150" lvl="3" marL="1828800">
              <a:spcBef>
                <a:spcPts val="0"/>
              </a:spcBef>
              <a:spcAft>
                <a:spcPts val="0"/>
              </a:spcAft>
              <a:buClr>
                <a:schemeClr val="lt1"/>
              </a:buClr>
              <a:buSzPts val="1300"/>
              <a:buFont typeface="Lexend"/>
              <a:buChar char="●"/>
              <a:defRPr sz="1300">
                <a:solidFill>
                  <a:schemeClr val="lt1"/>
                </a:solidFill>
                <a:latin typeface="Lexend"/>
                <a:ea typeface="Lexend"/>
                <a:cs typeface="Lexend"/>
                <a:sym typeface="Lexend"/>
              </a:defRPr>
            </a:lvl4pPr>
            <a:lvl5pPr indent="-304800" lvl="4" marL="2286000">
              <a:spcBef>
                <a:spcPts val="0"/>
              </a:spcBef>
              <a:spcAft>
                <a:spcPts val="0"/>
              </a:spcAft>
              <a:buClr>
                <a:schemeClr val="lt1"/>
              </a:buClr>
              <a:buSzPts val="1200"/>
              <a:buFont typeface="Lexend"/>
              <a:buChar char="○"/>
              <a:defRPr sz="1200">
                <a:solidFill>
                  <a:schemeClr val="lt1"/>
                </a:solidFill>
                <a:latin typeface="Lexend"/>
                <a:ea typeface="Lexend"/>
                <a:cs typeface="Lexend"/>
                <a:sym typeface="Lexend"/>
              </a:defRPr>
            </a:lvl5pPr>
            <a:lvl6pPr indent="-298450" lvl="5" marL="2743200">
              <a:spcBef>
                <a:spcPts val="0"/>
              </a:spcBef>
              <a:spcAft>
                <a:spcPts val="0"/>
              </a:spcAft>
              <a:buClr>
                <a:schemeClr val="lt1"/>
              </a:buClr>
              <a:buSzPts val="1100"/>
              <a:buFont typeface="Lexend"/>
              <a:buChar char="■"/>
              <a:defRPr sz="1100">
                <a:solidFill>
                  <a:schemeClr val="lt1"/>
                </a:solidFill>
                <a:latin typeface="Lexend"/>
                <a:ea typeface="Lexend"/>
                <a:cs typeface="Lexend"/>
                <a:sym typeface="Lexend"/>
              </a:defRPr>
            </a:lvl6pPr>
            <a:lvl7pPr indent="-292100" lvl="6" marL="3200400">
              <a:spcBef>
                <a:spcPts val="0"/>
              </a:spcBef>
              <a:spcAft>
                <a:spcPts val="0"/>
              </a:spcAft>
              <a:buClr>
                <a:schemeClr val="lt1"/>
              </a:buClr>
              <a:buSzPts val="1000"/>
              <a:buFont typeface="Lexend"/>
              <a:buChar char="●"/>
              <a:defRPr sz="1000">
                <a:solidFill>
                  <a:schemeClr val="lt1"/>
                </a:solidFill>
                <a:latin typeface="Lexend"/>
                <a:ea typeface="Lexend"/>
                <a:cs typeface="Lexend"/>
                <a:sym typeface="Lexend"/>
              </a:defRPr>
            </a:lvl7pPr>
            <a:lvl8pPr indent="-285750" lvl="7" marL="3657600">
              <a:spcBef>
                <a:spcPts val="0"/>
              </a:spcBef>
              <a:spcAft>
                <a:spcPts val="0"/>
              </a:spcAft>
              <a:buClr>
                <a:schemeClr val="lt1"/>
              </a:buClr>
              <a:buSzPts val="900"/>
              <a:buFont typeface="Lexend"/>
              <a:buChar char="○"/>
              <a:defRPr sz="900">
                <a:solidFill>
                  <a:schemeClr val="lt1"/>
                </a:solidFill>
                <a:latin typeface="Lexend"/>
                <a:ea typeface="Lexend"/>
                <a:cs typeface="Lexend"/>
                <a:sym typeface="Lexend"/>
              </a:defRPr>
            </a:lvl8pPr>
            <a:lvl9pPr indent="-279400" lvl="8" marL="4114800">
              <a:spcBef>
                <a:spcPts val="0"/>
              </a:spcBef>
              <a:spcAft>
                <a:spcPts val="0"/>
              </a:spcAft>
              <a:buClr>
                <a:schemeClr val="lt1"/>
              </a:buClr>
              <a:buSzPts val="800"/>
              <a:buFont typeface="Lexend"/>
              <a:buChar char="■"/>
              <a:defRPr sz="900">
                <a:solidFill>
                  <a:schemeClr val="lt1"/>
                </a:solidFill>
                <a:latin typeface="Lexend"/>
                <a:ea typeface="Lexend"/>
                <a:cs typeface="Lexend"/>
                <a:sym typeface="Lexend"/>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29">
          <p15:clr>
            <a:srgbClr val="E46962"/>
          </p15:clr>
        </p15:guide>
        <p15:guide id="2" pos="494">
          <p15:clr>
            <a:srgbClr val="E46962"/>
          </p15:clr>
        </p15:guide>
        <p15:guide id="3" pos="823">
          <p15:clr>
            <a:srgbClr val="E46962"/>
          </p15:clr>
        </p15:guide>
        <p15:guide id="4" pos="988">
          <p15:clr>
            <a:srgbClr val="E46962"/>
          </p15:clr>
        </p15:guide>
        <p15:guide id="5" pos="1317">
          <p15:clr>
            <a:srgbClr val="E46962"/>
          </p15:clr>
        </p15:guide>
        <p15:guide id="6" pos="1482">
          <p15:clr>
            <a:srgbClr val="E46962"/>
          </p15:clr>
        </p15:guide>
        <p15:guide id="7" pos="1811">
          <p15:clr>
            <a:srgbClr val="E46962"/>
          </p15:clr>
        </p15:guide>
        <p15:guide id="8" pos="1976">
          <p15:clr>
            <a:srgbClr val="E46962"/>
          </p15:clr>
        </p15:guide>
        <p15:guide id="9" pos="2305">
          <p15:clr>
            <a:srgbClr val="E46962"/>
          </p15:clr>
        </p15:guide>
        <p15:guide id="10" pos="2470">
          <p15:clr>
            <a:srgbClr val="E46962"/>
          </p15:clr>
        </p15:guide>
        <p15:guide id="11" pos="2799">
          <p15:clr>
            <a:srgbClr val="E46962"/>
          </p15:clr>
        </p15:guide>
        <p15:guide id="12" pos="5431">
          <p15:clr>
            <a:srgbClr val="E46962"/>
          </p15:clr>
        </p15:guide>
        <p15:guide id="13" pos="5266">
          <p15:clr>
            <a:srgbClr val="E46962"/>
          </p15:clr>
        </p15:guide>
        <p15:guide id="14" pos="4937">
          <p15:clr>
            <a:srgbClr val="E46962"/>
          </p15:clr>
        </p15:guide>
        <p15:guide id="15" pos="4772">
          <p15:clr>
            <a:srgbClr val="E46962"/>
          </p15:clr>
        </p15:guide>
        <p15:guide id="16" pos="4443">
          <p15:clr>
            <a:srgbClr val="E46962"/>
          </p15:clr>
        </p15:guide>
        <p15:guide id="17" pos="4278">
          <p15:clr>
            <a:srgbClr val="E46962"/>
          </p15:clr>
        </p15:guide>
        <p15:guide id="18" pos="3949">
          <p15:clr>
            <a:srgbClr val="E46962"/>
          </p15:clr>
        </p15:guide>
        <p15:guide id="19" pos="3784">
          <p15:clr>
            <a:srgbClr val="E46962"/>
          </p15:clr>
        </p15:guide>
        <p15:guide id="20" pos="3455">
          <p15:clr>
            <a:srgbClr val="E46962"/>
          </p15:clr>
        </p15:guide>
        <p15:guide id="21" pos="3290">
          <p15:clr>
            <a:srgbClr val="E46962"/>
          </p15:clr>
        </p15:guide>
        <p15:guide id="22" pos="2961">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5"/>
          <p:cNvSpPr txBox="1"/>
          <p:nvPr>
            <p:ph type="title"/>
          </p:nvPr>
        </p:nvSpPr>
        <p:spPr>
          <a:xfrm>
            <a:off x="303700" y="355500"/>
            <a:ext cx="8421600" cy="1343100"/>
          </a:xfrm>
          <a:prstGeom prst="rect">
            <a:avLst/>
          </a:prstGeom>
        </p:spPr>
        <p:txBody>
          <a:bodyPr anchorCtr="0" anchor="t" bIns="91425" lIns="91425" spcFirstLastPara="1" rIns="91425" wrap="square" tIns="91425">
            <a:spAutoFit/>
          </a:bodyPr>
          <a:lstStyle/>
          <a:p>
            <a:pPr indent="0" lvl="0" marL="0" rtl="0" algn="l">
              <a:lnSpc>
                <a:spcPct val="115000"/>
              </a:lnSpc>
              <a:spcBef>
                <a:spcPts val="1200"/>
              </a:spcBef>
              <a:spcAft>
                <a:spcPts val="1200"/>
              </a:spcAft>
              <a:buClr>
                <a:schemeClr val="lt1"/>
              </a:buClr>
              <a:buSzPts val="1100"/>
              <a:buFont typeface="Arial"/>
              <a:buNone/>
            </a:pPr>
            <a:r>
              <a:rPr lang="en" sz="3500"/>
              <a:t>Privacy, Disinformation and the Safety of Women in Public Leadership</a:t>
            </a:r>
            <a:endParaRPr sz="3500"/>
          </a:p>
        </p:txBody>
      </p:sp>
      <p:sp>
        <p:nvSpPr>
          <p:cNvPr id="355" name="Google Shape;355;p55"/>
          <p:cNvSpPr txBox="1"/>
          <p:nvPr>
            <p:ph idx="1" type="subTitle"/>
          </p:nvPr>
        </p:nvSpPr>
        <p:spPr>
          <a:xfrm>
            <a:off x="333400" y="2325389"/>
            <a:ext cx="4703100" cy="94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Tory Whanau</a:t>
            </a:r>
            <a:endParaRPr sz="2600"/>
          </a:p>
          <a:p>
            <a:pPr indent="0" lvl="0" marL="0" rtl="0" algn="l">
              <a:spcBef>
                <a:spcPts val="0"/>
              </a:spcBef>
              <a:spcAft>
                <a:spcPts val="0"/>
              </a:spcAft>
              <a:buNone/>
            </a:pPr>
            <a:r>
              <a:rPr b="1" lang="en" sz="2600"/>
              <a:t>Former Mayor/Consultant</a:t>
            </a:r>
            <a:endParaRPr b="1" sz="2600"/>
          </a:p>
          <a:p>
            <a:pPr indent="0" lvl="0" marL="0" rtl="0" algn="l">
              <a:spcBef>
                <a:spcPts val="0"/>
              </a:spcBef>
              <a:spcAft>
                <a:spcPts val="0"/>
              </a:spcAft>
              <a:buNone/>
            </a:pPr>
            <a:r>
              <a:t/>
            </a:r>
            <a:endParaRPr sz="2600"/>
          </a:p>
        </p:txBody>
      </p:sp>
      <p:sp>
        <p:nvSpPr>
          <p:cNvPr id="356" name="Google Shape;356;p55"/>
          <p:cNvSpPr txBox="1"/>
          <p:nvPr>
            <p:ph idx="4" type="body"/>
          </p:nvPr>
        </p:nvSpPr>
        <p:spPr>
          <a:xfrm>
            <a:off x="522898" y="4655800"/>
            <a:ext cx="1940700" cy="23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May 2026</a:t>
            </a:r>
            <a:endParaRPr/>
          </a:p>
        </p:txBody>
      </p:sp>
      <p:pic>
        <p:nvPicPr>
          <p:cNvPr id="357" name="Google Shape;357;p55" title="hikoi_54171414460_o.jpg"/>
          <p:cNvPicPr preferRelativeResize="0"/>
          <p:nvPr/>
        </p:nvPicPr>
        <p:blipFill>
          <a:blip r:embed="rId3">
            <a:alphaModFix/>
          </a:blip>
          <a:stretch>
            <a:fillRect/>
          </a:stretch>
        </p:blipFill>
        <p:spPr>
          <a:xfrm>
            <a:off x="5223000" y="2536961"/>
            <a:ext cx="3920998" cy="26133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64"/>
          <p:cNvSpPr txBox="1"/>
          <p:nvPr>
            <p:ph idx="5" type="body"/>
          </p:nvPr>
        </p:nvSpPr>
        <p:spPr>
          <a:xfrm>
            <a:off x="858600" y="1291850"/>
            <a:ext cx="3777000" cy="3195600"/>
          </a:xfrm>
          <a:prstGeom prst="rect">
            <a:avLst/>
          </a:prstGeom>
        </p:spPr>
        <p:txBody>
          <a:bodyPr anchorCtr="0" anchor="t" bIns="91425" lIns="91425" spcFirstLastPara="1" rIns="91425" wrap="square" tIns="91425">
            <a:noAutofit/>
          </a:bodyPr>
          <a:lstStyle/>
          <a:p>
            <a:pPr indent="0" lvl="0" marL="0" marR="0" rtl="0" algn="l">
              <a:lnSpc>
                <a:spcPct val="115000"/>
              </a:lnSpc>
              <a:spcBef>
                <a:spcPts val="300"/>
              </a:spcBef>
              <a:spcAft>
                <a:spcPts val="0"/>
              </a:spcAft>
              <a:buNone/>
            </a:pPr>
            <a:r>
              <a:rPr b="1" lang="en" sz="1100">
                <a:latin typeface="Lexend"/>
                <a:ea typeface="Lexend"/>
                <a:cs typeface="Lexend"/>
                <a:sym typeface="Lexend"/>
              </a:rPr>
              <a:t>Problem: </a:t>
            </a:r>
            <a:r>
              <a:rPr lang="en" sz="1100">
                <a:latin typeface="Lexend Light"/>
                <a:ea typeface="Lexend Light"/>
                <a:cs typeface="Lexend Light"/>
                <a:sym typeface="Lexend Light"/>
              </a:rPr>
              <a:t>The public square has moved online but it no longer functions as a democratic space, especially for racialized women in public life, who face identity-based abuse that pushes them out of visibility and participation. When hostile voices dominate comment sections, the reasonable majority withdraws, and genuine civic dialogue collapses.</a:t>
            </a:r>
            <a:endParaRPr sz="1100">
              <a:latin typeface="Lexend Light"/>
              <a:ea typeface="Lexend Light"/>
              <a:cs typeface="Lexend Light"/>
              <a:sym typeface="Lexend Light"/>
            </a:endParaRPr>
          </a:p>
          <a:p>
            <a:pPr indent="0" lvl="0" marL="0" marR="0" rtl="0" algn="l">
              <a:lnSpc>
                <a:spcPct val="115000"/>
              </a:lnSpc>
              <a:spcBef>
                <a:spcPts val="300"/>
              </a:spcBef>
              <a:spcAft>
                <a:spcPts val="0"/>
              </a:spcAft>
              <a:buNone/>
            </a:pPr>
            <a:r>
              <a:rPr b="1" lang="en" sz="1100">
                <a:latin typeface="Lexend"/>
                <a:ea typeface="Lexend"/>
                <a:cs typeface="Lexend"/>
                <a:sym typeface="Lexend"/>
              </a:rPr>
              <a:t>Impact: </a:t>
            </a:r>
            <a:r>
              <a:rPr lang="en" sz="1100">
                <a:latin typeface="Lexend Light"/>
                <a:ea typeface="Lexend Light"/>
                <a:cs typeface="Lexend Light"/>
                <a:sym typeface="Lexend Light"/>
              </a:rPr>
              <a:t>Candidates and their staff burn out and lose their sense of safety. Those who stay, struggle to see and respond to genuine constituent feedback that makes democratic accountability possible. The cost of participation is too high for many, resulting in fewer diverse voices in politics. The result is a public square that no longer reflects the communities it is meant to serve.</a:t>
            </a:r>
            <a:endParaRPr sz="1100">
              <a:highlight>
                <a:srgbClr val="FFFF99"/>
              </a:highlight>
              <a:latin typeface="Arial"/>
              <a:ea typeface="Arial"/>
              <a:cs typeface="Arial"/>
              <a:sym typeface="Arial"/>
            </a:endParaRPr>
          </a:p>
          <a:p>
            <a:pPr indent="0" lvl="0" marL="0" rtl="0" algn="l">
              <a:lnSpc>
                <a:spcPct val="115000"/>
              </a:lnSpc>
              <a:spcBef>
                <a:spcPts val="300"/>
              </a:spcBef>
              <a:spcAft>
                <a:spcPts val="0"/>
              </a:spcAft>
              <a:buClr>
                <a:schemeClr val="lt1"/>
              </a:buClr>
              <a:buSzPts val="1100"/>
              <a:buFont typeface="Arial"/>
              <a:buNone/>
            </a:pPr>
            <a:r>
              <a:rPr lang="en" sz="1100">
                <a:highlight>
                  <a:srgbClr val="FFFF99"/>
                </a:highlight>
                <a:latin typeface="Arial"/>
                <a:ea typeface="Arial"/>
                <a:cs typeface="Arial"/>
                <a:sym typeface="Arial"/>
              </a:rPr>
              <a:t>					</a:t>
            </a:r>
            <a:endParaRPr sz="1100">
              <a:highlight>
                <a:srgbClr val="FFFF99"/>
              </a:highlight>
              <a:latin typeface="Arial"/>
              <a:ea typeface="Arial"/>
              <a:cs typeface="Arial"/>
              <a:sym typeface="Arial"/>
            </a:endParaRPr>
          </a:p>
          <a:p>
            <a:pPr indent="0" lvl="0" marL="0" rtl="0" algn="l">
              <a:lnSpc>
                <a:spcPct val="115000"/>
              </a:lnSpc>
              <a:spcBef>
                <a:spcPts val="1200"/>
              </a:spcBef>
              <a:spcAft>
                <a:spcPts val="0"/>
              </a:spcAft>
              <a:buClr>
                <a:schemeClr val="lt1"/>
              </a:buClr>
              <a:buSzPts val="1100"/>
              <a:buFont typeface="Arial"/>
              <a:buNone/>
            </a:pPr>
            <a:r>
              <a:rPr lang="en" sz="1100">
                <a:highlight>
                  <a:srgbClr val="FFFF99"/>
                </a:highlight>
                <a:latin typeface="Arial"/>
                <a:ea typeface="Arial"/>
                <a:cs typeface="Arial"/>
                <a:sym typeface="Arial"/>
              </a:rPr>
              <a:t>				</a:t>
            </a:r>
            <a:endParaRPr sz="1100">
              <a:highlight>
                <a:srgbClr val="FFFF99"/>
              </a:highlight>
              <a:latin typeface="Arial"/>
              <a:ea typeface="Arial"/>
              <a:cs typeface="Arial"/>
              <a:sym typeface="Arial"/>
            </a:endParaRPr>
          </a:p>
          <a:p>
            <a:pPr indent="0" lvl="0" marL="0" rtl="0" algn="l">
              <a:lnSpc>
                <a:spcPct val="115000"/>
              </a:lnSpc>
              <a:spcBef>
                <a:spcPts val="1200"/>
              </a:spcBef>
              <a:spcAft>
                <a:spcPts val="0"/>
              </a:spcAft>
              <a:buClr>
                <a:schemeClr val="lt1"/>
              </a:buClr>
              <a:buSzPts val="1100"/>
              <a:buFont typeface="Arial"/>
              <a:buNone/>
            </a:pPr>
            <a:r>
              <a:rPr lang="en" sz="1100">
                <a:highlight>
                  <a:srgbClr val="FFFF99"/>
                </a:highlight>
                <a:latin typeface="Arial"/>
                <a:ea typeface="Arial"/>
                <a:cs typeface="Arial"/>
                <a:sym typeface="Arial"/>
              </a:rPr>
              <a:t>			</a:t>
            </a:r>
            <a:endParaRPr sz="1100">
              <a:highlight>
                <a:srgbClr val="FFFF99"/>
              </a:highlight>
              <a:latin typeface="Arial"/>
              <a:ea typeface="Arial"/>
              <a:cs typeface="Arial"/>
              <a:sym typeface="Arial"/>
            </a:endParaRPr>
          </a:p>
          <a:p>
            <a:pPr indent="0" lvl="0" marL="0" rtl="0" algn="l">
              <a:lnSpc>
                <a:spcPct val="115000"/>
              </a:lnSpc>
              <a:spcBef>
                <a:spcPts val="1200"/>
              </a:spcBef>
              <a:spcAft>
                <a:spcPts val="0"/>
              </a:spcAft>
              <a:buClr>
                <a:schemeClr val="lt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1200"/>
              </a:spcBef>
              <a:spcAft>
                <a:spcPts val="1200"/>
              </a:spcAft>
              <a:buNone/>
            </a:pPr>
            <a:r>
              <a:rPr lang="en" sz="1100">
                <a:latin typeface="Arial"/>
                <a:ea typeface="Arial"/>
                <a:cs typeface="Arial"/>
                <a:sym typeface="Arial"/>
              </a:rPr>
              <a:t>	 </a:t>
            </a:r>
            <a:endParaRPr sz="1100">
              <a:latin typeface="Lexend Light"/>
              <a:ea typeface="Lexend Light"/>
              <a:cs typeface="Lexend Light"/>
              <a:sym typeface="Lexend Light"/>
            </a:endParaRPr>
          </a:p>
        </p:txBody>
      </p:sp>
      <p:sp>
        <p:nvSpPr>
          <p:cNvPr id="437" name="Google Shape;437;p64"/>
          <p:cNvSpPr txBox="1"/>
          <p:nvPr>
            <p:ph idx="4294967295" type="title"/>
          </p:nvPr>
        </p:nvSpPr>
        <p:spPr>
          <a:xfrm>
            <a:off x="661575" y="538850"/>
            <a:ext cx="7175400" cy="57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Impact</a:t>
            </a:r>
            <a:endParaRPr sz="4000">
              <a:solidFill>
                <a:schemeClr val="dk1"/>
              </a:solidFill>
            </a:endParaRPr>
          </a:p>
        </p:txBody>
      </p:sp>
      <p:pic>
        <p:nvPicPr>
          <p:cNvPr id="438" name="Google Shape;438;p64" title="Screen Shot 2026-05-09 at 3.46.10 PM.png"/>
          <p:cNvPicPr preferRelativeResize="0"/>
          <p:nvPr/>
        </p:nvPicPr>
        <p:blipFill>
          <a:blip r:embed="rId3">
            <a:alphaModFix/>
          </a:blip>
          <a:stretch>
            <a:fillRect/>
          </a:stretch>
        </p:blipFill>
        <p:spPr>
          <a:xfrm>
            <a:off x="4763600" y="1168400"/>
            <a:ext cx="4234350" cy="1146419"/>
          </a:xfrm>
          <a:prstGeom prst="rect">
            <a:avLst/>
          </a:prstGeom>
          <a:noFill/>
          <a:ln>
            <a:noFill/>
          </a:ln>
        </p:spPr>
      </p:pic>
      <p:pic>
        <p:nvPicPr>
          <p:cNvPr id="439" name="Google Shape;439;p64" title="Screen Shot 2026-05-09 at 3.49.04 PM.png"/>
          <p:cNvPicPr preferRelativeResize="0"/>
          <p:nvPr/>
        </p:nvPicPr>
        <p:blipFill>
          <a:blip r:embed="rId4">
            <a:alphaModFix/>
          </a:blip>
          <a:stretch>
            <a:fillRect/>
          </a:stretch>
        </p:blipFill>
        <p:spPr>
          <a:xfrm>
            <a:off x="4788000" y="2498969"/>
            <a:ext cx="4203599" cy="205962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65"/>
          <p:cNvSpPr txBox="1"/>
          <p:nvPr>
            <p:ph idx="5" type="body"/>
          </p:nvPr>
        </p:nvSpPr>
        <p:spPr>
          <a:xfrm>
            <a:off x="858600" y="1291850"/>
            <a:ext cx="3777000" cy="3195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exend Light"/>
              <a:buChar char="●"/>
            </a:pPr>
            <a:r>
              <a:rPr lang="en" sz="1400">
                <a:latin typeface="Lexend Light"/>
                <a:ea typeface="Lexend Light"/>
                <a:cs typeface="Lexend Light"/>
                <a:sym typeface="Lexend Light"/>
              </a:rPr>
              <a:t>Anonymous blog states Tamatha prioritised increased cycle lane funding over pipes </a:t>
            </a:r>
            <a:endParaRPr sz="1400">
              <a:latin typeface="Lexend Light"/>
              <a:ea typeface="Lexend Light"/>
              <a:cs typeface="Lexend Light"/>
              <a:sym typeface="Lexend Light"/>
            </a:endParaRPr>
          </a:p>
          <a:p>
            <a:pPr indent="-317500" lvl="0" marL="457200" rtl="0" algn="l">
              <a:spcBef>
                <a:spcPts val="0"/>
              </a:spcBef>
              <a:spcAft>
                <a:spcPts val="0"/>
              </a:spcAft>
              <a:buSzPts val="1400"/>
              <a:buFont typeface="Lexend Light"/>
              <a:buChar char="●"/>
            </a:pPr>
            <a:r>
              <a:rPr lang="en" sz="1400">
                <a:latin typeface="Lexend Light"/>
                <a:ea typeface="Lexend Light"/>
                <a:cs typeface="Lexend Light"/>
                <a:sym typeface="Lexend Light"/>
              </a:rPr>
              <a:t>Framed as her personal decision</a:t>
            </a:r>
            <a:endParaRPr sz="1400">
              <a:latin typeface="Lexend Light"/>
              <a:ea typeface="Lexend Light"/>
              <a:cs typeface="Lexend Light"/>
              <a:sym typeface="Lexend Light"/>
            </a:endParaRPr>
          </a:p>
          <a:p>
            <a:pPr indent="-317500" lvl="0" marL="457200" rtl="0" algn="l">
              <a:spcBef>
                <a:spcPts val="0"/>
              </a:spcBef>
              <a:spcAft>
                <a:spcPts val="0"/>
              </a:spcAft>
              <a:buSzPts val="1400"/>
              <a:buFont typeface="Lexend Light"/>
              <a:buChar char="●"/>
            </a:pPr>
            <a:r>
              <a:rPr lang="en" sz="1400">
                <a:latin typeface="Lexend Light"/>
                <a:ea typeface="Lexend Light"/>
                <a:cs typeface="Lexend Light"/>
                <a:sym typeface="Lexend Light"/>
              </a:rPr>
              <a:t>Amplified by right wing groups, the Minister for Finance and media </a:t>
            </a:r>
            <a:endParaRPr sz="1400">
              <a:latin typeface="Lexend Light"/>
              <a:ea typeface="Lexend Light"/>
              <a:cs typeface="Lexend Light"/>
              <a:sym typeface="Lexend Light"/>
            </a:endParaRPr>
          </a:p>
          <a:p>
            <a:pPr indent="-317500" lvl="0" marL="457200" rtl="0" algn="l">
              <a:lnSpc>
                <a:spcPct val="115000"/>
              </a:lnSpc>
              <a:spcBef>
                <a:spcPts val="0"/>
              </a:spcBef>
              <a:spcAft>
                <a:spcPts val="0"/>
              </a:spcAft>
              <a:buSzPts val="1400"/>
              <a:buFont typeface="Arial"/>
              <a:buChar char="●"/>
            </a:pPr>
            <a:r>
              <a:rPr lang="en" sz="1400">
                <a:latin typeface="Lexend Light"/>
                <a:ea typeface="Lexend Light"/>
                <a:cs typeface="Lexend Light"/>
                <a:sym typeface="Lexend Light"/>
              </a:rPr>
              <a:t>Abuse escalates online and at </a:t>
            </a:r>
            <a:r>
              <a:rPr lang="en" sz="1400">
                <a:latin typeface="Lexend Light"/>
                <a:ea typeface="Lexend Light"/>
                <a:cs typeface="Lexend Light"/>
                <a:sym typeface="Lexend Light"/>
              </a:rPr>
              <a:t>public meeting</a:t>
            </a:r>
            <a:endParaRPr sz="1400">
              <a:latin typeface="Lexend Light"/>
              <a:ea typeface="Lexend Light"/>
              <a:cs typeface="Lexend Light"/>
              <a:sym typeface="Lexend Light"/>
            </a:endParaRPr>
          </a:p>
          <a:p>
            <a:pPr indent="-317500" lvl="0" marL="457200" rtl="0" algn="l">
              <a:lnSpc>
                <a:spcPct val="115000"/>
              </a:lnSpc>
              <a:spcBef>
                <a:spcPts val="0"/>
              </a:spcBef>
              <a:spcAft>
                <a:spcPts val="0"/>
              </a:spcAft>
              <a:buSzPts val="1400"/>
              <a:buFont typeface="Lexend Light"/>
              <a:buChar char="●"/>
            </a:pPr>
            <a:r>
              <a:rPr lang="en" sz="1400">
                <a:latin typeface="Lexend Light"/>
                <a:ea typeface="Lexend Light"/>
                <a:cs typeface="Lexend Light"/>
                <a:sym typeface="Lexend Light"/>
              </a:rPr>
              <a:t>Anti-cycleway becomes core narrative</a:t>
            </a:r>
            <a:endParaRPr sz="1400">
              <a:latin typeface="Lexend Light"/>
              <a:ea typeface="Lexend Light"/>
              <a:cs typeface="Lexend Light"/>
              <a:sym typeface="Lexend Light"/>
            </a:endParaRPr>
          </a:p>
          <a:p>
            <a:pPr indent="0" lvl="0" marL="0" rtl="0" algn="l">
              <a:lnSpc>
                <a:spcPct val="115000"/>
              </a:lnSpc>
              <a:spcBef>
                <a:spcPts val="1200"/>
              </a:spcBef>
              <a:spcAft>
                <a:spcPts val="0"/>
              </a:spcAft>
              <a:buNone/>
            </a:pPr>
            <a:r>
              <a:rPr b="1" lang="en" sz="1400">
                <a:latin typeface="Lexend"/>
                <a:ea typeface="Lexend"/>
                <a:cs typeface="Lexend"/>
                <a:sym typeface="Lexend"/>
              </a:rPr>
              <a:t>Same pattern of misinformation becoming key narrative.</a:t>
            </a:r>
            <a:endParaRPr b="1" sz="1400">
              <a:latin typeface="Lexend"/>
              <a:ea typeface="Lexend"/>
              <a:cs typeface="Lexend"/>
              <a:sym typeface="Lexend"/>
            </a:endParaRPr>
          </a:p>
          <a:p>
            <a:pPr indent="0" lvl="0" marL="0" rtl="0" algn="l">
              <a:lnSpc>
                <a:spcPct val="115000"/>
              </a:lnSpc>
              <a:spcBef>
                <a:spcPts val="1200"/>
              </a:spcBef>
              <a:spcAft>
                <a:spcPts val="1200"/>
              </a:spcAft>
              <a:buNone/>
            </a:pPr>
            <a:r>
              <a:t/>
            </a:r>
            <a:endParaRPr sz="1100"/>
          </a:p>
        </p:txBody>
      </p:sp>
      <p:sp>
        <p:nvSpPr>
          <p:cNvPr id="445" name="Google Shape;445;p65"/>
          <p:cNvSpPr txBox="1"/>
          <p:nvPr>
            <p:ph idx="4294967295" type="title"/>
          </p:nvPr>
        </p:nvSpPr>
        <p:spPr>
          <a:xfrm>
            <a:off x="661575" y="538850"/>
            <a:ext cx="7175400" cy="57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solidFill>
                  <a:schemeClr val="dk1"/>
                </a:solidFill>
              </a:rPr>
              <a:t>General Election: Tamatha</a:t>
            </a:r>
            <a:endParaRPr sz="4000">
              <a:solidFill>
                <a:schemeClr val="dk1"/>
              </a:solidFill>
            </a:endParaRPr>
          </a:p>
        </p:txBody>
      </p:sp>
      <p:pic>
        <p:nvPicPr>
          <p:cNvPr id="446" name="Google Shape;446;p65" title="images (1).jpeg"/>
          <p:cNvPicPr preferRelativeResize="0"/>
          <p:nvPr/>
        </p:nvPicPr>
        <p:blipFill>
          <a:blip r:embed="rId3">
            <a:alphaModFix/>
          </a:blip>
          <a:stretch>
            <a:fillRect/>
          </a:stretch>
        </p:blipFill>
        <p:spPr>
          <a:xfrm>
            <a:off x="4788000" y="1263650"/>
            <a:ext cx="1888225" cy="3371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66"/>
          <p:cNvSpPr txBox="1"/>
          <p:nvPr>
            <p:ph idx="2" type="body"/>
          </p:nvPr>
        </p:nvSpPr>
        <p:spPr>
          <a:xfrm>
            <a:off x="688425" y="1585875"/>
            <a:ext cx="2867400" cy="167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lt1"/>
              </a:buClr>
              <a:buSzPts val="1100"/>
              <a:buFont typeface="Arial"/>
              <a:buNone/>
            </a:pPr>
            <a:r>
              <a:rPr lang="en" sz="1500">
                <a:latin typeface="Lexend ExtraLight"/>
                <a:ea typeface="Lexend ExtraLight"/>
                <a:cs typeface="Lexend ExtraLight"/>
                <a:sym typeface="Lexend ExtraLight"/>
              </a:rPr>
              <a:t>While these attacks have become more hostile, more extreme, and now reach far beyond the digital ecosystem, our current system remains inadequate in protecting individuals and their communities. </a:t>
            </a:r>
            <a:endParaRPr sz="1500">
              <a:latin typeface="Lexend ExtraLight"/>
              <a:ea typeface="Lexend ExtraLight"/>
              <a:cs typeface="Lexend ExtraLight"/>
              <a:sym typeface="Lexend ExtraLight"/>
            </a:endParaRPr>
          </a:p>
          <a:p>
            <a:pPr indent="0" lvl="0" marL="0" rtl="0" algn="l">
              <a:spcBef>
                <a:spcPts val="0"/>
              </a:spcBef>
              <a:spcAft>
                <a:spcPts val="0"/>
              </a:spcAft>
              <a:buClr>
                <a:schemeClr val="lt1"/>
              </a:buClr>
              <a:buSzPts val="1100"/>
              <a:buFont typeface="Arial"/>
              <a:buNone/>
            </a:pPr>
            <a:r>
              <a:t/>
            </a:r>
            <a:endParaRPr sz="1500">
              <a:latin typeface="Lexend ExtraLight"/>
              <a:ea typeface="Lexend ExtraLight"/>
              <a:cs typeface="Lexend ExtraLight"/>
              <a:sym typeface="Lexend ExtraLight"/>
            </a:endParaRPr>
          </a:p>
          <a:p>
            <a:pPr indent="0" lvl="0" marL="0" rtl="0" algn="l">
              <a:spcBef>
                <a:spcPts val="0"/>
              </a:spcBef>
              <a:spcAft>
                <a:spcPts val="0"/>
              </a:spcAft>
              <a:buClr>
                <a:schemeClr val="lt1"/>
              </a:buClr>
              <a:buSzPts val="1100"/>
              <a:buFont typeface="Arial"/>
              <a:buNone/>
            </a:pPr>
            <a:r>
              <a:rPr lang="en" sz="1500">
                <a:latin typeface="Lexend ExtraLight"/>
                <a:ea typeface="Lexend ExtraLight"/>
                <a:cs typeface="Lexend ExtraLight"/>
                <a:sym typeface="Lexend ExtraLight"/>
              </a:rPr>
              <a:t>Telling leaders to be more resilient, to ignore the comments and being reactive is no longer acceptable. </a:t>
            </a:r>
            <a:endParaRPr sz="1500">
              <a:latin typeface="Lexend ExtraLight"/>
              <a:ea typeface="Lexend ExtraLight"/>
              <a:cs typeface="Lexend ExtraLight"/>
              <a:sym typeface="Lexend ExtraLight"/>
            </a:endParaRPr>
          </a:p>
        </p:txBody>
      </p:sp>
      <p:sp>
        <p:nvSpPr>
          <p:cNvPr id="452" name="Google Shape;452;p66"/>
          <p:cNvSpPr txBox="1"/>
          <p:nvPr>
            <p:ph idx="3" type="body"/>
          </p:nvPr>
        </p:nvSpPr>
        <p:spPr>
          <a:xfrm>
            <a:off x="4520100" y="3506275"/>
            <a:ext cx="4089900" cy="679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None/>
            </a:pPr>
            <a:r>
              <a:rPr b="1" lang="en" sz="1400">
                <a:latin typeface="Lexend"/>
                <a:ea typeface="Lexend"/>
                <a:cs typeface="Lexend"/>
                <a:sym typeface="Lexend"/>
              </a:rPr>
              <a:t>Result:</a:t>
            </a:r>
            <a:br>
              <a:rPr lang="en" sz="1400"/>
            </a:br>
            <a:r>
              <a:rPr lang="en" sz="1400"/>
              <a:t>Leaders exposed</a:t>
            </a:r>
            <a:br>
              <a:rPr lang="en" sz="1400"/>
            </a:br>
            <a:r>
              <a:rPr lang="en" sz="1400"/>
              <a:t>Harm normalised</a:t>
            </a:r>
            <a:endParaRPr sz="1400"/>
          </a:p>
          <a:p>
            <a:pPr indent="0" lvl="0" marL="0" marR="0" rtl="0" algn="l">
              <a:lnSpc>
                <a:spcPct val="115000"/>
              </a:lnSpc>
              <a:spcBef>
                <a:spcPts val="1200"/>
              </a:spcBef>
              <a:spcAft>
                <a:spcPts val="1200"/>
              </a:spcAft>
              <a:buNone/>
            </a:pPr>
            <a:r>
              <a:rPr b="1" lang="en" sz="1400">
                <a:latin typeface="Lexend"/>
                <a:ea typeface="Lexend"/>
                <a:cs typeface="Lexend"/>
                <a:sym typeface="Lexend"/>
              </a:rPr>
              <a:t>Democracy fails. </a:t>
            </a:r>
            <a:endParaRPr b="1" sz="1400">
              <a:latin typeface="Lexend"/>
              <a:ea typeface="Lexend"/>
              <a:cs typeface="Lexend"/>
              <a:sym typeface="Lexend"/>
            </a:endParaRPr>
          </a:p>
        </p:txBody>
      </p:sp>
      <p:sp>
        <p:nvSpPr>
          <p:cNvPr id="453" name="Google Shape;453;p66"/>
          <p:cNvSpPr txBox="1"/>
          <p:nvPr>
            <p:ph idx="4" type="body"/>
          </p:nvPr>
        </p:nvSpPr>
        <p:spPr>
          <a:xfrm>
            <a:off x="4520100" y="2571641"/>
            <a:ext cx="4089900" cy="679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1200"/>
              </a:spcBef>
              <a:spcAft>
                <a:spcPts val="1200"/>
              </a:spcAft>
              <a:buNone/>
            </a:pPr>
            <a:r>
              <a:rPr b="1" lang="en" sz="1400">
                <a:latin typeface="Lexend"/>
                <a:ea typeface="Lexend"/>
                <a:cs typeface="Lexend"/>
                <a:sym typeface="Lexend"/>
              </a:rPr>
              <a:t>Reality:</a:t>
            </a:r>
            <a:br>
              <a:rPr lang="en" sz="1400"/>
            </a:br>
            <a:r>
              <a:rPr lang="en" sz="1400"/>
              <a:t>Coordinated bad actors</a:t>
            </a:r>
            <a:br>
              <a:rPr lang="en" sz="1400"/>
            </a:br>
            <a:r>
              <a:rPr lang="en" sz="1400"/>
              <a:t>Incentives to amplify harm</a:t>
            </a:r>
            <a:endParaRPr sz="1900"/>
          </a:p>
        </p:txBody>
      </p:sp>
      <p:sp>
        <p:nvSpPr>
          <p:cNvPr id="454" name="Google Shape;454;p66"/>
          <p:cNvSpPr txBox="1"/>
          <p:nvPr>
            <p:ph idx="5" type="body"/>
          </p:nvPr>
        </p:nvSpPr>
        <p:spPr>
          <a:xfrm>
            <a:off x="4520100" y="1453300"/>
            <a:ext cx="4089900" cy="679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 sz="1400">
                <a:latin typeface="Lexend"/>
                <a:ea typeface="Lexend"/>
                <a:cs typeface="Lexend"/>
                <a:sym typeface="Lexend"/>
              </a:rPr>
              <a:t>Systems assume:</a:t>
            </a:r>
            <a:br>
              <a:rPr lang="en" sz="1400"/>
            </a:br>
            <a:r>
              <a:rPr lang="en" sz="1400"/>
              <a:t>Rational actors</a:t>
            </a:r>
            <a:br>
              <a:rPr lang="en" sz="1400"/>
            </a:br>
            <a:r>
              <a:rPr lang="en" sz="1400"/>
              <a:t>Good faith use of information</a:t>
            </a:r>
            <a:endParaRPr sz="1900"/>
          </a:p>
        </p:txBody>
      </p:sp>
      <p:sp>
        <p:nvSpPr>
          <p:cNvPr id="455" name="Google Shape;455;p66"/>
          <p:cNvSpPr txBox="1"/>
          <p:nvPr>
            <p:ph idx="4294967295" type="subTitle"/>
          </p:nvPr>
        </p:nvSpPr>
        <p:spPr>
          <a:xfrm>
            <a:off x="4191467" y="2836443"/>
            <a:ext cx="343500" cy="44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a:t>
            </a:r>
            <a:endParaRPr/>
          </a:p>
        </p:txBody>
      </p:sp>
      <p:sp>
        <p:nvSpPr>
          <p:cNvPr id="456" name="Google Shape;456;p66"/>
          <p:cNvSpPr/>
          <p:nvPr/>
        </p:nvSpPr>
        <p:spPr>
          <a:xfrm>
            <a:off x="4266663" y="2838221"/>
            <a:ext cx="276900" cy="2769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457" name="Google Shape;457;p66"/>
          <p:cNvSpPr/>
          <p:nvPr/>
        </p:nvSpPr>
        <p:spPr>
          <a:xfrm>
            <a:off x="4266650" y="1703996"/>
            <a:ext cx="276900" cy="2769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458" name="Google Shape;458;p66"/>
          <p:cNvSpPr/>
          <p:nvPr/>
        </p:nvSpPr>
        <p:spPr>
          <a:xfrm>
            <a:off x="4266663" y="3762704"/>
            <a:ext cx="276900" cy="2769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459" name="Google Shape;459;p66"/>
          <p:cNvSpPr txBox="1"/>
          <p:nvPr>
            <p:ph idx="4294967295" type="subTitle"/>
          </p:nvPr>
        </p:nvSpPr>
        <p:spPr>
          <a:xfrm>
            <a:off x="4242996" y="3677954"/>
            <a:ext cx="322200" cy="44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solidFill>
                  <a:schemeClr val="dk2"/>
                </a:solidFill>
              </a:rPr>
              <a:t>3 </a:t>
            </a:r>
            <a:endParaRPr sz="1700">
              <a:solidFill>
                <a:schemeClr val="dk2"/>
              </a:solidFill>
            </a:endParaRPr>
          </a:p>
        </p:txBody>
      </p:sp>
      <p:sp>
        <p:nvSpPr>
          <p:cNvPr id="460" name="Google Shape;460;p66"/>
          <p:cNvSpPr txBox="1"/>
          <p:nvPr>
            <p:ph idx="4294967295" type="subTitle"/>
          </p:nvPr>
        </p:nvSpPr>
        <p:spPr>
          <a:xfrm>
            <a:off x="4242996" y="2753471"/>
            <a:ext cx="322200" cy="44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solidFill>
                  <a:schemeClr val="dk2"/>
                </a:solidFill>
              </a:rPr>
              <a:t>2 </a:t>
            </a:r>
            <a:endParaRPr sz="1700">
              <a:solidFill>
                <a:schemeClr val="dk2"/>
              </a:solidFill>
            </a:endParaRPr>
          </a:p>
        </p:txBody>
      </p:sp>
      <p:sp>
        <p:nvSpPr>
          <p:cNvPr id="461" name="Google Shape;461;p66"/>
          <p:cNvSpPr txBox="1"/>
          <p:nvPr>
            <p:ph idx="4294967295" type="subTitle"/>
          </p:nvPr>
        </p:nvSpPr>
        <p:spPr>
          <a:xfrm>
            <a:off x="4242996" y="1625021"/>
            <a:ext cx="322200" cy="44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solidFill>
                  <a:schemeClr val="dk2"/>
                </a:solidFill>
              </a:rPr>
              <a:t>1 </a:t>
            </a:r>
            <a:endParaRPr sz="1700">
              <a:solidFill>
                <a:schemeClr val="dk2"/>
              </a:solidFill>
            </a:endParaRPr>
          </a:p>
        </p:txBody>
      </p:sp>
      <p:sp>
        <p:nvSpPr>
          <p:cNvPr id="462" name="Google Shape;462;p66"/>
          <p:cNvSpPr txBox="1"/>
          <p:nvPr>
            <p:ph idx="4294967295" type="title"/>
          </p:nvPr>
        </p:nvSpPr>
        <p:spPr>
          <a:xfrm>
            <a:off x="661575" y="538850"/>
            <a:ext cx="7890900" cy="75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The gap</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67"/>
          <p:cNvSpPr txBox="1"/>
          <p:nvPr>
            <p:ph idx="2" type="body"/>
          </p:nvPr>
        </p:nvSpPr>
        <p:spPr>
          <a:xfrm>
            <a:off x="687900" y="1296524"/>
            <a:ext cx="1446000" cy="35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SYSTEMS	</a:t>
            </a:r>
            <a:endParaRPr/>
          </a:p>
        </p:txBody>
      </p:sp>
      <p:sp>
        <p:nvSpPr>
          <p:cNvPr id="468" name="Google Shape;468;p67"/>
          <p:cNvSpPr txBox="1"/>
          <p:nvPr>
            <p:ph idx="3" type="body"/>
          </p:nvPr>
        </p:nvSpPr>
        <p:spPr>
          <a:xfrm>
            <a:off x="2262132" y="1296524"/>
            <a:ext cx="1446000" cy="35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PLATFORMS</a:t>
            </a:r>
            <a:endParaRPr/>
          </a:p>
        </p:txBody>
      </p:sp>
      <p:sp>
        <p:nvSpPr>
          <p:cNvPr id="469" name="Google Shape;469;p67"/>
          <p:cNvSpPr txBox="1"/>
          <p:nvPr>
            <p:ph idx="4" type="body"/>
          </p:nvPr>
        </p:nvSpPr>
        <p:spPr>
          <a:xfrm>
            <a:off x="3827041" y="1296524"/>
            <a:ext cx="1446000" cy="35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LEADERSHIP</a:t>
            </a:r>
            <a:endParaRPr/>
          </a:p>
        </p:txBody>
      </p:sp>
      <p:sp>
        <p:nvSpPr>
          <p:cNvPr id="470" name="Google Shape;470;p67"/>
          <p:cNvSpPr txBox="1"/>
          <p:nvPr/>
        </p:nvSpPr>
        <p:spPr>
          <a:xfrm>
            <a:off x="814033" y="1764075"/>
            <a:ext cx="1051500" cy="585000"/>
          </a:xfrm>
          <a:prstGeom prst="rect">
            <a:avLst/>
          </a:prstGeom>
          <a:solidFill>
            <a:schemeClr val="dk2"/>
          </a:solidFill>
          <a:ln cap="flat" cmpd="sng" w="9525">
            <a:solidFill>
              <a:schemeClr val="accent2"/>
            </a:solidFill>
            <a:prstDash val="solid"/>
            <a:round/>
            <a:headEnd len="sm" w="sm" type="none"/>
            <a:tailEnd len="sm" w="sm" type="none"/>
          </a:ln>
        </p:spPr>
        <p:txBody>
          <a:bodyPr anchorCtr="0" anchor="t" bIns="45700" lIns="45700" spcFirstLastPara="1" rIns="45700" wrap="square" tIns="45700">
            <a:spAutoFit/>
          </a:bodyPr>
          <a:lstStyle/>
          <a:p>
            <a:pPr indent="0" lvl="0" marL="0" rtl="0" algn="l">
              <a:spcBef>
                <a:spcPts val="0"/>
              </a:spcBef>
              <a:spcAft>
                <a:spcPts val="0"/>
              </a:spcAft>
              <a:buNone/>
            </a:pPr>
            <a:r>
              <a:rPr lang="en" sz="800">
                <a:solidFill>
                  <a:schemeClr val="lt1"/>
                </a:solidFill>
                <a:latin typeface="Lexend SemiBold"/>
                <a:ea typeface="Lexend SemiBold"/>
                <a:cs typeface="Lexend SemiBold"/>
                <a:sym typeface="Lexend SemiBold"/>
              </a:rPr>
              <a:t>PRIVACY</a:t>
            </a:r>
            <a:endParaRPr sz="800">
              <a:solidFill>
                <a:schemeClr val="lt1"/>
              </a:solidFill>
              <a:latin typeface="Lexend SemiBold"/>
              <a:ea typeface="Lexend SemiBold"/>
              <a:cs typeface="Lexend SemiBold"/>
              <a:sym typeface="Lexend SemiBold"/>
            </a:endParaRPr>
          </a:p>
          <a:p>
            <a:pPr indent="0" lvl="0" marL="0" rtl="0" algn="l">
              <a:spcBef>
                <a:spcPts val="0"/>
              </a:spcBef>
              <a:spcAft>
                <a:spcPts val="0"/>
              </a:spcAft>
              <a:buNone/>
            </a:pPr>
            <a:r>
              <a:rPr lang="en" sz="800">
                <a:solidFill>
                  <a:schemeClr val="lt1"/>
                </a:solidFill>
                <a:latin typeface="Lexend Light"/>
                <a:ea typeface="Lexend Light"/>
                <a:cs typeface="Lexend Light"/>
                <a:sym typeface="Lexend Light"/>
              </a:rPr>
              <a:t>Protection of information from weaponsation </a:t>
            </a:r>
            <a:endParaRPr sz="800">
              <a:solidFill>
                <a:schemeClr val="lt1"/>
              </a:solidFill>
              <a:latin typeface="Lexend Light"/>
              <a:ea typeface="Lexend Light"/>
              <a:cs typeface="Lexend Light"/>
              <a:sym typeface="Lexend Light"/>
            </a:endParaRPr>
          </a:p>
        </p:txBody>
      </p:sp>
      <p:sp>
        <p:nvSpPr>
          <p:cNvPr id="471" name="Google Shape;471;p67"/>
          <p:cNvSpPr txBox="1"/>
          <p:nvPr/>
        </p:nvSpPr>
        <p:spPr>
          <a:xfrm>
            <a:off x="814058" y="2418413"/>
            <a:ext cx="1051500" cy="338700"/>
          </a:xfrm>
          <a:prstGeom prst="rect">
            <a:avLst/>
          </a:prstGeom>
          <a:solidFill>
            <a:schemeClr val="dk2"/>
          </a:solidFill>
          <a:ln cap="flat" cmpd="sng" w="9525">
            <a:solidFill>
              <a:schemeClr val="accent2"/>
            </a:solidFill>
            <a:prstDash val="solid"/>
            <a:round/>
            <a:headEnd len="sm" w="sm" type="none"/>
            <a:tailEnd len="sm" w="sm" type="none"/>
          </a:ln>
        </p:spPr>
        <p:txBody>
          <a:bodyPr anchorCtr="0" anchor="t" bIns="45700" lIns="45700" spcFirstLastPara="1" rIns="45700" wrap="square" tIns="45700">
            <a:spAutoFit/>
          </a:bodyPr>
          <a:lstStyle/>
          <a:p>
            <a:pPr indent="0" lvl="0" marL="0" rtl="0" algn="l">
              <a:spcBef>
                <a:spcPts val="0"/>
              </a:spcBef>
              <a:spcAft>
                <a:spcPts val="0"/>
              </a:spcAft>
              <a:buClr>
                <a:srgbClr val="000000"/>
              </a:buClr>
              <a:buSzPts val="1100"/>
              <a:buFont typeface="Arial"/>
              <a:buNone/>
            </a:pPr>
            <a:r>
              <a:rPr lang="en" sz="800">
                <a:solidFill>
                  <a:schemeClr val="lt1"/>
                </a:solidFill>
                <a:latin typeface="Lexend SemiBold"/>
                <a:ea typeface="Lexend SemiBold"/>
                <a:cs typeface="Lexend SemiBold"/>
                <a:sym typeface="Lexend SemiBold"/>
              </a:rPr>
              <a:t>COMMISSION</a:t>
            </a:r>
            <a:endParaRPr sz="800">
              <a:solidFill>
                <a:schemeClr val="lt1"/>
              </a:solidFill>
              <a:latin typeface="Lexend SemiBold"/>
              <a:ea typeface="Lexend SemiBold"/>
              <a:cs typeface="Lexend SemiBold"/>
              <a:sym typeface="Lexend SemiBold"/>
            </a:endParaRPr>
          </a:p>
          <a:p>
            <a:pPr indent="0" lvl="0" marL="0" rtl="0" algn="l">
              <a:spcBef>
                <a:spcPts val="0"/>
              </a:spcBef>
              <a:spcAft>
                <a:spcPts val="0"/>
              </a:spcAft>
              <a:buNone/>
            </a:pPr>
            <a:r>
              <a:rPr lang="en" sz="800">
                <a:solidFill>
                  <a:schemeClr val="lt1"/>
                </a:solidFill>
                <a:latin typeface="Lexend Light"/>
                <a:ea typeface="Lexend Light"/>
                <a:cs typeface="Lexend Light"/>
                <a:sym typeface="Lexend Light"/>
              </a:rPr>
              <a:t>Independent</a:t>
            </a:r>
            <a:r>
              <a:rPr lang="en" sz="800">
                <a:solidFill>
                  <a:schemeClr val="lt1"/>
                </a:solidFill>
                <a:latin typeface="Lexend Light"/>
                <a:ea typeface="Lexend Light"/>
                <a:cs typeface="Lexend Light"/>
                <a:sym typeface="Lexend Light"/>
              </a:rPr>
              <a:t> body</a:t>
            </a:r>
            <a:endParaRPr sz="800">
              <a:solidFill>
                <a:schemeClr val="lt1"/>
              </a:solidFill>
              <a:latin typeface="Lexend Light"/>
              <a:ea typeface="Lexend Light"/>
              <a:cs typeface="Lexend Light"/>
              <a:sym typeface="Lexend Light"/>
            </a:endParaRPr>
          </a:p>
        </p:txBody>
      </p:sp>
      <p:sp>
        <p:nvSpPr>
          <p:cNvPr id="472" name="Google Shape;472;p67"/>
          <p:cNvSpPr txBox="1"/>
          <p:nvPr/>
        </p:nvSpPr>
        <p:spPr>
          <a:xfrm>
            <a:off x="2382308" y="1764075"/>
            <a:ext cx="1051500" cy="338700"/>
          </a:xfrm>
          <a:prstGeom prst="rect">
            <a:avLst/>
          </a:prstGeom>
          <a:solidFill>
            <a:schemeClr val="dk2"/>
          </a:solidFill>
          <a:ln cap="flat" cmpd="sng" w="9525">
            <a:solidFill>
              <a:schemeClr val="accent2"/>
            </a:solidFill>
            <a:prstDash val="solid"/>
            <a:round/>
            <a:headEnd len="sm" w="sm" type="none"/>
            <a:tailEnd len="sm" w="sm" type="none"/>
          </a:ln>
        </p:spPr>
        <p:txBody>
          <a:bodyPr anchorCtr="0" anchor="t" bIns="45700" lIns="45700" spcFirstLastPara="1" rIns="45700" wrap="square" tIns="45700">
            <a:spAutoFit/>
          </a:bodyPr>
          <a:lstStyle/>
          <a:p>
            <a:pPr indent="0" lvl="0" marL="0" rtl="0" algn="l">
              <a:spcBef>
                <a:spcPts val="0"/>
              </a:spcBef>
              <a:spcAft>
                <a:spcPts val="0"/>
              </a:spcAft>
              <a:buNone/>
            </a:pPr>
            <a:r>
              <a:rPr lang="en" sz="800">
                <a:solidFill>
                  <a:schemeClr val="lt1"/>
                </a:solidFill>
                <a:latin typeface="Lexend SemiBold"/>
                <a:ea typeface="Lexend SemiBold"/>
                <a:cs typeface="Lexend SemiBold"/>
                <a:sym typeface="Lexend SemiBold"/>
              </a:rPr>
              <a:t>MODERATION</a:t>
            </a:r>
            <a:endParaRPr sz="800">
              <a:solidFill>
                <a:schemeClr val="lt1"/>
              </a:solidFill>
              <a:latin typeface="Lexend SemiBold"/>
              <a:ea typeface="Lexend SemiBold"/>
              <a:cs typeface="Lexend SemiBold"/>
              <a:sym typeface="Lexend SemiBold"/>
            </a:endParaRPr>
          </a:p>
          <a:p>
            <a:pPr indent="0" lvl="0" marL="0" rtl="0" algn="l">
              <a:spcBef>
                <a:spcPts val="0"/>
              </a:spcBef>
              <a:spcAft>
                <a:spcPts val="0"/>
              </a:spcAft>
              <a:buNone/>
            </a:pPr>
            <a:r>
              <a:rPr lang="en" sz="800">
                <a:solidFill>
                  <a:schemeClr val="lt1"/>
                </a:solidFill>
                <a:latin typeface="Lexend Light"/>
                <a:ea typeface="Lexend Light"/>
                <a:cs typeface="Lexend Light"/>
                <a:sym typeface="Lexend Light"/>
              </a:rPr>
              <a:t>Areto moderation</a:t>
            </a:r>
            <a:endParaRPr sz="800">
              <a:solidFill>
                <a:schemeClr val="lt1"/>
              </a:solidFill>
              <a:latin typeface="Lexend Light"/>
              <a:ea typeface="Lexend Light"/>
              <a:cs typeface="Lexend Light"/>
              <a:sym typeface="Lexend Light"/>
            </a:endParaRPr>
          </a:p>
        </p:txBody>
      </p:sp>
      <p:sp>
        <p:nvSpPr>
          <p:cNvPr id="473" name="Google Shape;473;p67"/>
          <p:cNvSpPr txBox="1"/>
          <p:nvPr/>
        </p:nvSpPr>
        <p:spPr>
          <a:xfrm>
            <a:off x="814033" y="4173061"/>
            <a:ext cx="1051500" cy="338700"/>
          </a:xfrm>
          <a:prstGeom prst="rect">
            <a:avLst/>
          </a:prstGeom>
          <a:solidFill>
            <a:schemeClr val="dk2"/>
          </a:solidFill>
          <a:ln cap="flat" cmpd="sng" w="9525">
            <a:solidFill>
              <a:schemeClr val="accent2"/>
            </a:solidFill>
            <a:prstDash val="solid"/>
            <a:round/>
            <a:headEnd len="sm" w="sm" type="none"/>
            <a:tailEnd len="sm" w="sm" type="none"/>
          </a:ln>
        </p:spPr>
        <p:txBody>
          <a:bodyPr anchorCtr="0" anchor="t" bIns="45700" lIns="45700" spcFirstLastPara="1" rIns="45700" wrap="square" tIns="45700">
            <a:spAutoFit/>
          </a:bodyPr>
          <a:lstStyle/>
          <a:p>
            <a:pPr indent="0" lvl="0" marL="0" rtl="0" algn="l">
              <a:spcBef>
                <a:spcPts val="0"/>
              </a:spcBef>
              <a:spcAft>
                <a:spcPts val="0"/>
              </a:spcAft>
              <a:buNone/>
            </a:pPr>
            <a:r>
              <a:rPr lang="en" sz="800">
                <a:solidFill>
                  <a:schemeClr val="lt1"/>
                </a:solidFill>
                <a:latin typeface="Lexend SemiBold"/>
                <a:ea typeface="Lexend SemiBold"/>
                <a:cs typeface="Lexend SemiBold"/>
                <a:sym typeface="Lexend SemiBold"/>
              </a:rPr>
              <a:t>PROTECTION</a:t>
            </a:r>
            <a:endParaRPr sz="800">
              <a:solidFill>
                <a:schemeClr val="lt1"/>
              </a:solidFill>
              <a:latin typeface="Lexend SemiBold"/>
              <a:ea typeface="Lexend SemiBold"/>
              <a:cs typeface="Lexend SemiBold"/>
              <a:sym typeface="Lexend SemiBold"/>
            </a:endParaRPr>
          </a:p>
          <a:p>
            <a:pPr indent="0" lvl="0" marL="0" rtl="0" algn="l">
              <a:spcBef>
                <a:spcPts val="0"/>
              </a:spcBef>
              <a:spcAft>
                <a:spcPts val="0"/>
              </a:spcAft>
              <a:buNone/>
            </a:pPr>
            <a:r>
              <a:rPr lang="en" sz="800">
                <a:solidFill>
                  <a:schemeClr val="lt1"/>
                </a:solidFill>
                <a:latin typeface="Lexend Light"/>
                <a:ea typeface="Lexend Light"/>
                <a:cs typeface="Lexend Light"/>
                <a:sym typeface="Lexend Light"/>
              </a:rPr>
              <a:t>Legal  fund</a:t>
            </a:r>
            <a:endParaRPr sz="800">
              <a:solidFill>
                <a:schemeClr val="lt1"/>
              </a:solidFill>
              <a:latin typeface="Lexend Light"/>
              <a:ea typeface="Lexend Light"/>
              <a:cs typeface="Lexend Light"/>
              <a:sym typeface="Lexend Light"/>
            </a:endParaRPr>
          </a:p>
        </p:txBody>
      </p:sp>
      <p:sp>
        <p:nvSpPr>
          <p:cNvPr id="474" name="Google Shape;474;p67"/>
          <p:cNvSpPr txBox="1"/>
          <p:nvPr/>
        </p:nvSpPr>
        <p:spPr>
          <a:xfrm>
            <a:off x="2369772" y="2230419"/>
            <a:ext cx="1051500" cy="708000"/>
          </a:xfrm>
          <a:prstGeom prst="rect">
            <a:avLst/>
          </a:prstGeom>
          <a:solidFill>
            <a:schemeClr val="dk2"/>
          </a:solidFill>
          <a:ln cap="flat" cmpd="sng" w="9525">
            <a:solidFill>
              <a:schemeClr val="accent2"/>
            </a:solidFill>
            <a:prstDash val="solid"/>
            <a:round/>
            <a:headEnd len="sm" w="sm" type="none"/>
            <a:tailEnd len="sm" w="sm" type="none"/>
          </a:ln>
        </p:spPr>
        <p:txBody>
          <a:bodyPr anchorCtr="0" anchor="t" bIns="45700" lIns="45700" spcFirstLastPara="1" rIns="45700" wrap="square" tIns="45700">
            <a:spAutoFit/>
          </a:bodyPr>
          <a:lstStyle/>
          <a:p>
            <a:pPr indent="0" lvl="0" marL="0" rtl="0" algn="l">
              <a:spcBef>
                <a:spcPts val="0"/>
              </a:spcBef>
              <a:spcAft>
                <a:spcPts val="0"/>
              </a:spcAft>
              <a:buNone/>
            </a:pPr>
            <a:r>
              <a:rPr lang="en" sz="800">
                <a:solidFill>
                  <a:schemeClr val="lt1"/>
                </a:solidFill>
                <a:latin typeface="Lexend SemiBold"/>
                <a:ea typeface="Lexend SemiBold"/>
                <a:cs typeface="Lexend SemiBold"/>
                <a:sym typeface="Lexend SemiBold"/>
              </a:rPr>
              <a:t>RAPID RESPONSE</a:t>
            </a:r>
            <a:endParaRPr sz="800">
              <a:solidFill>
                <a:schemeClr val="lt1"/>
              </a:solidFill>
              <a:latin typeface="Lexend SemiBold"/>
              <a:ea typeface="Lexend SemiBold"/>
              <a:cs typeface="Lexend SemiBold"/>
              <a:sym typeface="Lexend SemiBold"/>
            </a:endParaRPr>
          </a:p>
          <a:p>
            <a:pPr indent="0" lvl="0" marL="0" rtl="0" algn="l">
              <a:spcBef>
                <a:spcPts val="0"/>
              </a:spcBef>
              <a:spcAft>
                <a:spcPts val="0"/>
              </a:spcAft>
              <a:buClr>
                <a:schemeClr val="lt1"/>
              </a:buClr>
              <a:buSzPts val="1100"/>
              <a:buFont typeface="Arial"/>
              <a:buNone/>
            </a:pPr>
            <a:r>
              <a:rPr lang="en" sz="800">
                <a:solidFill>
                  <a:schemeClr val="lt1"/>
                </a:solidFill>
                <a:latin typeface="Lexend Light"/>
                <a:ea typeface="Lexend Light"/>
                <a:cs typeface="Lexend Light"/>
                <a:sym typeface="Lexend Light"/>
              </a:rPr>
              <a:t>Rapid takedown of doxxing, defamation, hate speech</a:t>
            </a:r>
            <a:endParaRPr sz="800">
              <a:solidFill>
                <a:schemeClr val="lt1"/>
              </a:solidFill>
              <a:latin typeface="Lexend SemiBold"/>
              <a:ea typeface="Lexend SemiBold"/>
              <a:cs typeface="Lexend SemiBold"/>
              <a:sym typeface="Lexend SemiBold"/>
            </a:endParaRPr>
          </a:p>
        </p:txBody>
      </p:sp>
      <p:sp>
        <p:nvSpPr>
          <p:cNvPr id="475" name="Google Shape;475;p67"/>
          <p:cNvSpPr txBox="1"/>
          <p:nvPr/>
        </p:nvSpPr>
        <p:spPr>
          <a:xfrm>
            <a:off x="3953558" y="1764075"/>
            <a:ext cx="1051500" cy="585000"/>
          </a:xfrm>
          <a:prstGeom prst="rect">
            <a:avLst/>
          </a:prstGeom>
          <a:solidFill>
            <a:schemeClr val="dk2"/>
          </a:solidFill>
          <a:ln cap="flat" cmpd="sng" w="9525">
            <a:solidFill>
              <a:schemeClr val="accent2"/>
            </a:solidFill>
            <a:prstDash val="solid"/>
            <a:round/>
            <a:headEnd len="sm" w="sm" type="none"/>
            <a:tailEnd len="sm" w="sm" type="none"/>
          </a:ln>
        </p:spPr>
        <p:txBody>
          <a:bodyPr anchorCtr="0" anchor="t" bIns="45700" lIns="45700" spcFirstLastPara="1" rIns="45700" wrap="square" tIns="45700">
            <a:spAutoFit/>
          </a:bodyPr>
          <a:lstStyle/>
          <a:p>
            <a:pPr indent="0" lvl="0" marL="0" rtl="0" algn="l">
              <a:spcBef>
                <a:spcPts val="0"/>
              </a:spcBef>
              <a:spcAft>
                <a:spcPts val="0"/>
              </a:spcAft>
              <a:buNone/>
            </a:pPr>
            <a:r>
              <a:rPr lang="en" sz="800">
                <a:solidFill>
                  <a:schemeClr val="lt1"/>
                </a:solidFill>
                <a:latin typeface="Lexend SemiBold"/>
                <a:ea typeface="Lexend SemiBold"/>
                <a:cs typeface="Lexend SemiBold"/>
                <a:sym typeface="Lexend SemiBold"/>
              </a:rPr>
              <a:t>PATTERN RECOGNITION</a:t>
            </a:r>
            <a:endParaRPr sz="800">
              <a:solidFill>
                <a:schemeClr val="lt1"/>
              </a:solidFill>
              <a:latin typeface="Lexend SemiBold"/>
              <a:ea typeface="Lexend SemiBold"/>
              <a:cs typeface="Lexend SemiBold"/>
              <a:sym typeface="Lexend SemiBold"/>
            </a:endParaRPr>
          </a:p>
          <a:p>
            <a:pPr indent="0" lvl="0" marL="0" rtl="0" algn="l">
              <a:spcBef>
                <a:spcPts val="0"/>
              </a:spcBef>
              <a:spcAft>
                <a:spcPts val="0"/>
              </a:spcAft>
              <a:buNone/>
            </a:pPr>
            <a:r>
              <a:rPr lang="en" sz="800">
                <a:solidFill>
                  <a:schemeClr val="lt1"/>
                </a:solidFill>
                <a:latin typeface="Lexend Light"/>
                <a:ea typeface="Lexend Light"/>
                <a:cs typeface="Lexend Light"/>
                <a:sym typeface="Lexend Light"/>
              </a:rPr>
              <a:t>Identify</a:t>
            </a:r>
            <a:r>
              <a:rPr lang="en" sz="800">
                <a:solidFill>
                  <a:schemeClr val="lt1"/>
                </a:solidFill>
                <a:latin typeface="Lexend Light"/>
                <a:ea typeface="Lexend Light"/>
                <a:cs typeface="Lexend Light"/>
                <a:sym typeface="Lexend Light"/>
              </a:rPr>
              <a:t> incoming abuse campaign</a:t>
            </a:r>
            <a:endParaRPr sz="800">
              <a:solidFill>
                <a:schemeClr val="lt1"/>
              </a:solidFill>
              <a:latin typeface="Lexend Light"/>
              <a:ea typeface="Lexend Light"/>
              <a:cs typeface="Lexend Light"/>
              <a:sym typeface="Lexend Light"/>
            </a:endParaRPr>
          </a:p>
        </p:txBody>
      </p:sp>
      <p:sp>
        <p:nvSpPr>
          <p:cNvPr id="476" name="Google Shape;476;p67"/>
          <p:cNvSpPr txBox="1"/>
          <p:nvPr/>
        </p:nvSpPr>
        <p:spPr>
          <a:xfrm>
            <a:off x="3953558" y="2468544"/>
            <a:ext cx="1051500" cy="338700"/>
          </a:xfrm>
          <a:prstGeom prst="rect">
            <a:avLst/>
          </a:prstGeom>
          <a:solidFill>
            <a:schemeClr val="dk2"/>
          </a:solidFill>
          <a:ln cap="flat" cmpd="sng" w="9525">
            <a:solidFill>
              <a:schemeClr val="accent2"/>
            </a:solidFill>
            <a:prstDash val="solid"/>
            <a:round/>
            <a:headEnd len="sm" w="sm" type="none"/>
            <a:tailEnd len="sm" w="sm" type="none"/>
          </a:ln>
        </p:spPr>
        <p:txBody>
          <a:bodyPr anchorCtr="0" anchor="t" bIns="45700" lIns="45700" spcFirstLastPara="1" rIns="45700" wrap="square" tIns="45700">
            <a:spAutoFit/>
          </a:bodyPr>
          <a:lstStyle/>
          <a:p>
            <a:pPr indent="0" lvl="0" marL="0" rtl="0" algn="l">
              <a:spcBef>
                <a:spcPts val="0"/>
              </a:spcBef>
              <a:spcAft>
                <a:spcPts val="0"/>
              </a:spcAft>
              <a:buClr>
                <a:srgbClr val="000000"/>
              </a:buClr>
              <a:buSzPts val="1100"/>
              <a:buFont typeface="Arial"/>
              <a:buNone/>
            </a:pPr>
            <a:r>
              <a:rPr lang="en" sz="800">
                <a:solidFill>
                  <a:schemeClr val="lt1"/>
                </a:solidFill>
                <a:latin typeface="Lexend SemiBold"/>
                <a:ea typeface="Lexend SemiBold"/>
                <a:cs typeface="Lexend SemiBold"/>
                <a:sym typeface="Lexend SemiBold"/>
              </a:rPr>
              <a:t>TRAINING</a:t>
            </a:r>
            <a:endParaRPr sz="800">
              <a:solidFill>
                <a:schemeClr val="lt1"/>
              </a:solidFill>
              <a:latin typeface="Lexend SemiBold"/>
              <a:ea typeface="Lexend SemiBold"/>
              <a:cs typeface="Lexend SemiBold"/>
              <a:sym typeface="Lexend SemiBold"/>
            </a:endParaRPr>
          </a:p>
          <a:p>
            <a:pPr indent="0" lvl="0" marL="0" rtl="0" algn="l">
              <a:spcBef>
                <a:spcPts val="0"/>
              </a:spcBef>
              <a:spcAft>
                <a:spcPts val="0"/>
              </a:spcAft>
              <a:buNone/>
            </a:pPr>
            <a:r>
              <a:rPr lang="en" sz="800">
                <a:solidFill>
                  <a:schemeClr val="lt1"/>
                </a:solidFill>
                <a:latin typeface="Lexend Light"/>
                <a:ea typeface="Lexend Light"/>
                <a:cs typeface="Lexend Light"/>
                <a:sym typeface="Lexend Light"/>
              </a:rPr>
              <a:t>Motion Integration</a:t>
            </a:r>
            <a:endParaRPr sz="800">
              <a:solidFill>
                <a:schemeClr val="lt1"/>
              </a:solidFill>
              <a:latin typeface="Lexend Light"/>
              <a:ea typeface="Lexend Light"/>
              <a:cs typeface="Lexend Light"/>
              <a:sym typeface="Lexend Light"/>
            </a:endParaRPr>
          </a:p>
        </p:txBody>
      </p:sp>
      <p:sp>
        <p:nvSpPr>
          <p:cNvPr id="477" name="Google Shape;477;p67"/>
          <p:cNvSpPr txBox="1"/>
          <p:nvPr/>
        </p:nvSpPr>
        <p:spPr>
          <a:xfrm>
            <a:off x="814058" y="2874565"/>
            <a:ext cx="1051500" cy="585000"/>
          </a:xfrm>
          <a:prstGeom prst="rect">
            <a:avLst/>
          </a:prstGeom>
          <a:solidFill>
            <a:schemeClr val="dk2"/>
          </a:solidFill>
          <a:ln cap="flat" cmpd="sng" w="9525">
            <a:solidFill>
              <a:schemeClr val="accent2"/>
            </a:solidFill>
            <a:prstDash val="solid"/>
            <a:round/>
            <a:headEnd len="sm" w="sm" type="none"/>
            <a:tailEnd len="sm" w="sm" type="none"/>
          </a:ln>
        </p:spPr>
        <p:txBody>
          <a:bodyPr anchorCtr="0" anchor="t" bIns="45700" lIns="45700" spcFirstLastPara="1" rIns="45700" wrap="square" tIns="45700">
            <a:spAutoFit/>
          </a:bodyPr>
          <a:lstStyle/>
          <a:p>
            <a:pPr indent="0" lvl="0" marL="0" rtl="0" algn="l">
              <a:spcBef>
                <a:spcPts val="0"/>
              </a:spcBef>
              <a:spcAft>
                <a:spcPts val="0"/>
              </a:spcAft>
              <a:buNone/>
            </a:pPr>
            <a:r>
              <a:rPr lang="en" sz="800">
                <a:solidFill>
                  <a:schemeClr val="lt1"/>
                </a:solidFill>
                <a:latin typeface="Lexend SemiBold"/>
                <a:ea typeface="Lexend SemiBold"/>
                <a:cs typeface="Lexend SemiBold"/>
                <a:sym typeface="Lexend SemiBold"/>
              </a:rPr>
              <a:t>LEGISLATION &amp; REGULATION</a:t>
            </a:r>
            <a:endParaRPr sz="800">
              <a:solidFill>
                <a:schemeClr val="lt1"/>
              </a:solidFill>
              <a:latin typeface="Lexend SemiBold"/>
              <a:ea typeface="Lexend SemiBold"/>
              <a:cs typeface="Lexend SemiBold"/>
              <a:sym typeface="Lexend SemiBold"/>
            </a:endParaRPr>
          </a:p>
          <a:p>
            <a:pPr indent="0" lvl="0" marL="0" rtl="0" algn="l">
              <a:spcBef>
                <a:spcPts val="0"/>
              </a:spcBef>
              <a:spcAft>
                <a:spcPts val="0"/>
              </a:spcAft>
              <a:buNone/>
            </a:pPr>
            <a:r>
              <a:rPr lang="en" sz="800">
                <a:solidFill>
                  <a:schemeClr val="lt1"/>
                </a:solidFill>
                <a:latin typeface="Lexend Light"/>
                <a:ea typeface="Lexend Light"/>
                <a:cs typeface="Lexend Light"/>
                <a:sym typeface="Lexend Light"/>
              </a:rPr>
              <a:t>Update HDCA, Online Safety Act?</a:t>
            </a:r>
            <a:endParaRPr sz="800">
              <a:solidFill>
                <a:schemeClr val="lt1"/>
              </a:solidFill>
              <a:latin typeface="Lexend Light"/>
              <a:ea typeface="Lexend Light"/>
              <a:cs typeface="Lexend Light"/>
              <a:sym typeface="Lexend Light"/>
            </a:endParaRPr>
          </a:p>
        </p:txBody>
      </p:sp>
      <p:sp>
        <p:nvSpPr>
          <p:cNvPr id="478" name="Google Shape;478;p67"/>
          <p:cNvSpPr txBox="1"/>
          <p:nvPr/>
        </p:nvSpPr>
        <p:spPr>
          <a:xfrm>
            <a:off x="814058" y="3517613"/>
            <a:ext cx="1051500" cy="585000"/>
          </a:xfrm>
          <a:prstGeom prst="rect">
            <a:avLst/>
          </a:prstGeom>
          <a:solidFill>
            <a:schemeClr val="dk2"/>
          </a:solidFill>
          <a:ln cap="flat" cmpd="sng" w="9525">
            <a:solidFill>
              <a:schemeClr val="accent2"/>
            </a:solidFill>
            <a:prstDash val="solid"/>
            <a:round/>
            <a:headEnd len="sm" w="sm" type="none"/>
            <a:tailEnd len="sm" w="sm" type="none"/>
          </a:ln>
        </p:spPr>
        <p:txBody>
          <a:bodyPr anchorCtr="0" anchor="t" bIns="45700" lIns="45700" spcFirstLastPara="1" rIns="45700" wrap="square" tIns="45700">
            <a:spAutoFit/>
          </a:bodyPr>
          <a:lstStyle/>
          <a:p>
            <a:pPr indent="0" lvl="0" marL="0" rtl="0" algn="l">
              <a:spcBef>
                <a:spcPts val="0"/>
              </a:spcBef>
              <a:spcAft>
                <a:spcPts val="0"/>
              </a:spcAft>
              <a:buNone/>
            </a:pPr>
            <a:r>
              <a:rPr lang="en" sz="800">
                <a:solidFill>
                  <a:schemeClr val="lt1"/>
                </a:solidFill>
                <a:latin typeface="Lexend SemiBold"/>
                <a:ea typeface="Lexend SemiBold"/>
                <a:cs typeface="Lexend SemiBold"/>
                <a:sym typeface="Lexend SemiBold"/>
              </a:rPr>
              <a:t>ACCOUNTABILITY </a:t>
            </a:r>
            <a:r>
              <a:rPr lang="en" sz="800">
                <a:solidFill>
                  <a:schemeClr val="lt1"/>
                </a:solidFill>
                <a:latin typeface="Lexend SemiBold"/>
                <a:ea typeface="Lexend SemiBold"/>
                <a:cs typeface="Lexend SemiBold"/>
                <a:sym typeface="Lexend SemiBold"/>
              </a:rPr>
              <a:t>&amp; REPORTING</a:t>
            </a:r>
            <a:endParaRPr sz="800">
              <a:solidFill>
                <a:schemeClr val="lt1"/>
              </a:solidFill>
              <a:latin typeface="Lexend SemiBold"/>
              <a:ea typeface="Lexend SemiBold"/>
              <a:cs typeface="Lexend SemiBold"/>
              <a:sym typeface="Lexend SemiBold"/>
            </a:endParaRPr>
          </a:p>
          <a:p>
            <a:pPr indent="0" lvl="0" marL="0" rtl="0" algn="l">
              <a:spcBef>
                <a:spcPts val="0"/>
              </a:spcBef>
              <a:spcAft>
                <a:spcPts val="0"/>
              </a:spcAft>
              <a:buNone/>
            </a:pPr>
            <a:r>
              <a:rPr lang="en" sz="800">
                <a:solidFill>
                  <a:schemeClr val="lt1"/>
                </a:solidFill>
                <a:latin typeface="Lexend Light"/>
                <a:ea typeface="Lexend Light"/>
                <a:cs typeface="Lexend Light"/>
                <a:sym typeface="Lexend Light"/>
              </a:rPr>
              <a:t>Media council, code of conduct</a:t>
            </a:r>
            <a:endParaRPr sz="800">
              <a:solidFill>
                <a:schemeClr val="lt1"/>
              </a:solidFill>
              <a:latin typeface="Lexend Light"/>
              <a:ea typeface="Lexend Light"/>
              <a:cs typeface="Lexend Light"/>
              <a:sym typeface="Lexend Light"/>
            </a:endParaRPr>
          </a:p>
        </p:txBody>
      </p:sp>
      <p:cxnSp>
        <p:nvCxnSpPr>
          <p:cNvPr id="479" name="Google Shape;479;p67"/>
          <p:cNvCxnSpPr/>
          <p:nvPr/>
        </p:nvCxnSpPr>
        <p:spPr>
          <a:xfrm>
            <a:off x="783588" y="1657935"/>
            <a:ext cx="1308300" cy="0"/>
          </a:xfrm>
          <a:prstGeom prst="straightConnector1">
            <a:avLst/>
          </a:prstGeom>
          <a:noFill/>
          <a:ln cap="flat" cmpd="sng" w="19050">
            <a:solidFill>
              <a:schemeClr val="accent2"/>
            </a:solidFill>
            <a:prstDash val="solid"/>
            <a:round/>
            <a:headEnd len="med" w="med" type="none"/>
            <a:tailEnd len="med" w="med" type="none"/>
          </a:ln>
        </p:spPr>
      </p:cxnSp>
      <p:cxnSp>
        <p:nvCxnSpPr>
          <p:cNvPr id="480" name="Google Shape;480;p67"/>
          <p:cNvCxnSpPr/>
          <p:nvPr/>
        </p:nvCxnSpPr>
        <p:spPr>
          <a:xfrm>
            <a:off x="2351838" y="1657935"/>
            <a:ext cx="1308300" cy="0"/>
          </a:xfrm>
          <a:prstGeom prst="straightConnector1">
            <a:avLst/>
          </a:prstGeom>
          <a:noFill/>
          <a:ln cap="flat" cmpd="sng" w="19050">
            <a:solidFill>
              <a:schemeClr val="accent2"/>
            </a:solidFill>
            <a:prstDash val="solid"/>
            <a:round/>
            <a:headEnd len="med" w="med" type="none"/>
            <a:tailEnd len="med" w="med" type="none"/>
          </a:ln>
        </p:spPr>
      </p:cxnSp>
      <p:cxnSp>
        <p:nvCxnSpPr>
          <p:cNvPr id="481" name="Google Shape;481;p67"/>
          <p:cNvCxnSpPr/>
          <p:nvPr/>
        </p:nvCxnSpPr>
        <p:spPr>
          <a:xfrm>
            <a:off x="3920088" y="1657935"/>
            <a:ext cx="1308300" cy="0"/>
          </a:xfrm>
          <a:prstGeom prst="straightConnector1">
            <a:avLst/>
          </a:prstGeom>
          <a:noFill/>
          <a:ln cap="flat" cmpd="sng" w="19050">
            <a:solidFill>
              <a:schemeClr val="accent2"/>
            </a:solidFill>
            <a:prstDash val="solid"/>
            <a:round/>
            <a:headEnd len="med" w="med" type="none"/>
            <a:tailEnd len="med" w="med" type="none"/>
          </a:ln>
        </p:spPr>
      </p:cxnSp>
      <p:sp>
        <p:nvSpPr>
          <p:cNvPr id="482" name="Google Shape;482;p67"/>
          <p:cNvSpPr txBox="1"/>
          <p:nvPr>
            <p:ph idx="4294967295" type="title"/>
          </p:nvPr>
        </p:nvSpPr>
        <p:spPr>
          <a:xfrm>
            <a:off x="661575" y="538850"/>
            <a:ext cx="7959600" cy="64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Possible solutions</a:t>
            </a:r>
            <a:endParaRPr>
              <a:solidFill>
                <a:schemeClr val="dk1"/>
              </a:solidFill>
            </a:endParaRPr>
          </a:p>
        </p:txBody>
      </p:sp>
      <p:sp>
        <p:nvSpPr>
          <p:cNvPr id="483" name="Google Shape;483;p67"/>
          <p:cNvSpPr txBox="1"/>
          <p:nvPr>
            <p:ph idx="2" type="body"/>
          </p:nvPr>
        </p:nvSpPr>
        <p:spPr>
          <a:xfrm>
            <a:off x="5488350" y="1395375"/>
            <a:ext cx="2867400" cy="167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lt1"/>
              </a:buClr>
              <a:buSzPts val="1100"/>
              <a:buFont typeface="Arial"/>
              <a:buNone/>
            </a:pPr>
            <a:r>
              <a:rPr lang="en" sz="1500">
                <a:latin typeface="Lexend ExtraLight"/>
                <a:ea typeface="Lexend ExtraLight"/>
                <a:cs typeface="Lexend ExtraLight"/>
                <a:sym typeface="Lexend ExtraLight"/>
              </a:rPr>
              <a:t>The UK and Australia have already started implement safety measures:</a:t>
            </a:r>
            <a:endParaRPr sz="1500">
              <a:latin typeface="Lexend ExtraLight"/>
              <a:ea typeface="Lexend ExtraLight"/>
              <a:cs typeface="Lexend ExtraLight"/>
              <a:sym typeface="Lexend ExtraLight"/>
            </a:endParaRPr>
          </a:p>
          <a:p>
            <a:pPr indent="-323850" lvl="0" marL="457200" rtl="0" algn="l">
              <a:spcBef>
                <a:spcPts val="0"/>
              </a:spcBef>
              <a:spcAft>
                <a:spcPts val="0"/>
              </a:spcAft>
              <a:buSzPts val="1500"/>
              <a:buFont typeface="Lexend ExtraLight"/>
              <a:buChar char="●"/>
            </a:pPr>
            <a:r>
              <a:rPr lang="en" sz="1500">
                <a:latin typeface="Lexend ExtraLight"/>
                <a:ea typeface="Lexend ExtraLight"/>
                <a:cs typeface="Lexend ExtraLight"/>
                <a:sym typeface="Lexend ExtraLight"/>
              </a:rPr>
              <a:t>Online Safety Act 2023</a:t>
            </a:r>
            <a:endParaRPr sz="1500">
              <a:latin typeface="Lexend ExtraLight"/>
              <a:ea typeface="Lexend ExtraLight"/>
              <a:cs typeface="Lexend ExtraLight"/>
              <a:sym typeface="Lexend ExtraLight"/>
            </a:endParaRPr>
          </a:p>
          <a:p>
            <a:pPr indent="-323850" lvl="0" marL="457200" rtl="0" algn="l">
              <a:spcBef>
                <a:spcPts val="0"/>
              </a:spcBef>
              <a:spcAft>
                <a:spcPts val="0"/>
              </a:spcAft>
              <a:buSzPts val="1500"/>
              <a:buFont typeface="Lexend ExtraLight"/>
              <a:buChar char="●"/>
            </a:pPr>
            <a:r>
              <a:rPr lang="en" sz="1500">
                <a:latin typeface="Lexend ExtraLight"/>
                <a:ea typeface="Lexend ExtraLight"/>
                <a:cs typeface="Lexend ExtraLight"/>
                <a:sym typeface="Lexend ExtraLight"/>
              </a:rPr>
              <a:t>Criminalising</a:t>
            </a:r>
            <a:r>
              <a:rPr lang="en" sz="1500">
                <a:latin typeface="Lexend ExtraLight"/>
                <a:ea typeface="Lexend ExtraLight"/>
                <a:cs typeface="Lexend ExtraLight"/>
                <a:sym typeface="Lexend ExtraLight"/>
              </a:rPr>
              <a:t> deep fakes</a:t>
            </a:r>
            <a:endParaRPr sz="1500">
              <a:latin typeface="Lexend ExtraLight"/>
              <a:ea typeface="Lexend ExtraLight"/>
              <a:cs typeface="Lexend ExtraLight"/>
              <a:sym typeface="Lexend ExtraLight"/>
            </a:endParaRPr>
          </a:p>
          <a:p>
            <a:pPr indent="-323850" lvl="0" marL="457200" rtl="0" algn="l">
              <a:spcBef>
                <a:spcPts val="0"/>
              </a:spcBef>
              <a:spcAft>
                <a:spcPts val="0"/>
              </a:spcAft>
              <a:buSzPts val="1500"/>
              <a:buFont typeface="Lexend ExtraLight"/>
              <a:buChar char="●"/>
            </a:pPr>
            <a:r>
              <a:rPr lang="en" sz="1500">
                <a:latin typeface="Lexend ExtraLight"/>
                <a:ea typeface="Lexend ExtraLight"/>
                <a:cs typeface="Lexend ExtraLight"/>
                <a:sym typeface="Lexend ExtraLight"/>
              </a:rPr>
              <a:t>eCommissioner</a:t>
            </a:r>
            <a:endParaRPr sz="1500">
              <a:latin typeface="Lexend ExtraLight"/>
              <a:ea typeface="Lexend ExtraLight"/>
              <a:cs typeface="Lexend ExtraLight"/>
              <a:sym typeface="Lexend ExtraLight"/>
            </a:endParaRPr>
          </a:p>
          <a:p>
            <a:pPr indent="-323850" lvl="0" marL="457200" rtl="0" algn="l">
              <a:spcBef>
                <a:spcPts val="0"/>
              </a:spcBef>
              <a:spcAft>
                <a:spcPts val="0"/>
              </a:spcAft>
              <a:buSzPts val="1500"/>
              <a:buFont typeface="Lexend ExtraLight"/>
              <a:buChar char="●"/>
            </a:pPr>
            <a:r>
              <a:rPr lang="en" sz="1500">
                <a:latin typeface="Lexend ExtraLight"/>
                <a:ea typeface="Lexend ExtraLight"/>
                <a:cs typeface="Lexend ExtraLight"/>
                <a:sym typeface="Lexend ExtraLight"/>
              </a:rPr>
              <a:t>Strategic priority (VAWG)</a:t>
            </a:r>
            <a:endParaRPr sz="1500">
              <a:latin typeface="Lexend ExtraLight"/>
              <a:ea typeface="Lexend ExtraLight"/>
              <a:cs typeface="Lexend ExtraLight"/>
              <a:sym typeface="Lexend ExtraLight"/>
            </a:endParaRPr>
          </a:p>
          <a:p>
            <a:pPr indent="-323850" lvl="0" marL="457200" rtl="0" algn="l">
              <a:spcBef>
                <a:spcPts val="0"/>
              </a:spcBef>
              <a:spcAft>
                <a:spcPts val="0"/>
              </a:spcAft>
              <a:buSzPts val="1500"/>
              <a:buFont typeface="Lexend ExtraLight"/>
              <a:buChar char="●"/>
            </a:pPr>
            <a:r>
              <a:rPr lang="en" sz="1500">
                <a:latin typeface="Lexend ExtraLight"/>
                <a:ea typeface="Lexend ExtraLight"/>
                <a:cs typeface="Lexend ExtraLight"/>
                <a:sym typeface="Lexend ExtraLight"/>
              </a:rPr>
              <a:t>Code of Conduct</a:t>
            </a:r>
            <a:endParaRPr sz="1500">
              <a:latin typeface="Lexend ExtraLight"/>
              <a:ea typeface="Lexend ExtraLight"/>
              <a:cs typeface="Lexend ExtraLight"/>
              <a:sym typeface="Lexend ExtraLight"/>
            </a:endParaRPr>
          </a:p>
        </p:txBody>
      </p:sp>
      <p:sp>
        <p:nvSpPr>
          <p:cNvPr id="484" name="Google Shape;484;p67"/>
          <p:cNvSpPr txBox="1"/>
          <p:nvPr/>
        </p:nvSpPr>
        <p:spPr>
          <a:xfrm>
            <a:off x="3953558" y="2926719"/>
            <a:ext cx="1051500" cy="585000"/>
          </a:xfrm>
          <a:prstGeom prst="rect">
            <a:avLst/>
          </a:prstGeom>
          <a:solidFill>
            <a:schemeClr val="dk2"/>
          </a:solidFill>
          <a:ln cap="flat" cmpd="sng" w="9525">
            <a:solidFill>
              <a:schemeClr val="accent2"/>
            </a:solidFill>
            <a:prstDash val="solid"/>
            <a:round/>
            <a:headEnd len="sm" w="sm" type="none"/>
            <a:tailEnd len="sm" w="sm" type="none"/>
          </a:ln>
        </p:spPr>
        <p:txBody>
          <a:bodyPr anchorCtr="0" anchor="t" bIns="45700" lIns="45700" spcFirstLastPara="1" rIns="45700" wrap="square" tIns="45700">
            <a:spAutoFit/>
          </a:bodyPr>
          <a:lstStyle/>
          <a:p>
            <a:pPr indent="0" lvl="0" marL="0" rtl="0" algn="l">
              <a:spcBef>
                <a:spcPts val="0"/>
              </a:spcBef>
              <a:spcAft>
                <a:spcPts val="0"/>
              </a:spcAft>
              <a:buClr>
                <a:srgbClr val="000000"/>
              </a:buClr>
              <a:buSzPts val="1100"/>
              <a:buFont typeface="Arial"/>
              <a:buNone/>
            </a:pPr>
            <a:r>
              <a:rPr lang="en" sz="800">
                <a:solidFill>
                  <a:schemeClr val="lt1"/>
                </a:solidFill>
                <a:latin typeface="Lexend SemiBold"/>
                <a:ea typeface="Lexend SemiBold"/>
                <a:cs typeface="Lexend SemiBold"/>
                <a:sym typeface="Lexend SemiBold"/>
              </a:rPr>
              <a:t>GOVERNMENT</a:t>
            </a:r>
            <a:endParaRPr sz="800">
              <a:solidFill>
                <a:schemeClr val="lt1"/>
              </a:solidFill>
              <a:latin typeface="Lexend SemiBold"/>
              <a:ea typeface="Lexend SemiBold"/>
              <a:cs typeface="Lexend SemiBold"/>
              <a:sym typeface="Lexend SemiBold"/>
            </a:endParaRPr>
          </a:p>
          <a:p>
            <a:pPr indent="0" lvl="0" marL="0" rtl="0" algn="l">
              <a:spcBef>
                <a:spcPts val="0"/>
              </a:spcBef>
              <a:spcAft>
                <a:spcPts val="0"/>
              </a:spcAft>
              <a:buNone/>
            </a:pPr>
            <a:r>
              <a:rPr lang="en" sz="800">
                <a:solidFill>
                  <a:schemeClr val="lt1"/>
                </a:solidFill>
                <a:latin typeface="Lexend Light"/>
                <a:ea typeface="Lexend Light"/>
                <a:cs typeface="Lexend Light"/>
                <a:sym typeface="Lexend Light"/>
              </a:rPr>
              <a:t>Responsibility, Cabinet Manual, Te Tiriti obligations. </a:t>
            </a:r>
            <a:endParaRPr sz="800">
              <a:solidFill>
                <a:schemeClr val="lt1"/>
              </a:solidFill>
              <a:latin typeface="Lexend Light"/>
              <a:ea typeface="Lexend Light"/>
              <a:cs typeface="Lexend Light"/>
              <a:sym typeface="Lexend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68"/>
          <p:cNvSpPr txBox="1"/>
          <p:nvPr>
            <p:ph idx="2" type="title"/>
          </p:nvPr>
        </p:nvSpPr>
        <p:spPr>
          <a:xfrm>
            <a:off x="597750" y="2945200"/>
            <a:ext cx="7692300" cy="97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Any thoughts or questions?</a:t>
            </a:r>
            <a:endParaRPr/>
          </a:p>
        </p:txBody>
      </p:sp>
      <p:sp>
        <p:nvSpPr>
          <p:cNvPr id="490" name="Google Shape;490;p68"/>
          <p:cNvSpPr txBox="1"/>
          <p:nvPr>
            <p:ph type="title"/>
          </p:nvPr>
        </p:nvSpPr>
        <p:spPr>
          <a:xfrm>
            <a:off x="667656" y="77975"/>
            <a:ext cx="7692300" cy="133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600"/>
              <a:t>Discussion</a:t>
            </a:r>
            <a:endParaRPr sz="9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69"/>
          <p:cNvSpPr txBox="1"/>
          <p:nvPr>
            <p:ph type="title"/>
          </p:nvPr>
        </p:nvSpPr>
        <p:spPr>
          <a:xfrm>
            <a:off x="407350" y="3442659"/>
            <a:ext cx="8270100" cy="147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a:t>
            </a:r>
            <a:endParaRPr/>
          </a:p>
        </p:txBody>
      </p:sp>
      <p:pic>
        <p:nvPicPr>
          <p:cNvPr id="496" name="Google Shape;496;p69" title="240927-lasff-yuer-digital-045_54074584483_o.jpg"/>
          <p:cNvPicPr preferRelativeResize="0"/>
          <p:nvPr/>
        </p:nvPicPr>
        <p:blipFill>
          <a:blip r:embed="rId3">
            <a:alphaModFix/>
          </a:blip>
          <a:stretch>
            <a:fillRect/>
          </a:stretch>
        </p:blipFill>
        <p:spPr>
          <a:xfrm>
            <a:off x="4439150" y="-25400"/>
            <a:ext cx="4704492" cy="313785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6"/>
          <p:cNvSpPr txBox="1"/>
          <p:nvPr>
            <p:ph idx="5" type="body"/>
          </p:nvPr>
        </p:nvSpPr>
        <p:spPr>
          <a:xfrm>
            <a:off x="858600" y="1291850"/>
            <a:ext cx="7597500" cy="319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lt1"/>
              </a:buClr>
              <a:buSzPts val="1100"/>
              <a:buFont typeface="Arial"/>
              <a:buNone/>
            </a:pPr>
            <a:r>
              <a:rPr b="1" lang="en" sz="1100">
                <a:latin typeface="Lexend"/>
                <a:ea typeface="Lexend"/>
                <a:cs typeface="Lexend"/>
                <a:sym typeface="Lexend"/>
              </a:rPr>
              <a:t>Dr Sanjana Hattotuwa</a:t>
            </a:r>
            <a:r>
              <a:rPr lang="en" sz="1100"/>
              <a:t> is an internationally recognised researcher specialising in disinformation, online harms, violent extremism, and information integrity. Formerly Research Director at The Disinformation Project in Aotearoa New Zealand, his work examines how digital ecosystems, hate speech, and misinformation impact democracy, social cohesion, and vulnerable communities, including wāhine Māori and women in public leadership.</a:t>
            </a:r>
            <a:endParaRPr sz="1100"/>
          </a:p>
          <a:p>
            <a:pPr indent="0" lvl="0" marL="0" rtl="0" algn="l">
              <a:spcBef>
                <a:spcPts val="0"/>
              </a:spcBef>
              <a:spcAft>
                <a:spcPts val="0"/>
              </a:spcAft>
              <a:buClr>
                <a:schemeClr val="lt1"/>
              </a:buClr>
              <a:buSzPts val="1100"/>
              <a:buFont typeface="Arial"/>
              <a:buNone/>
            </a:pPr>
            <a:r>
              <a:t/>
            </a:r>
            <a:endParaRPr sz="1100"/>
          </a:p>
          <a:p>
            <a:pPr indent="0" lvl="0" marL="0" rtl="0" algn="l">
              <a:spcBef>
                <a:spcPts val="0"/>
              </a:spcBef>
              <a:spcAft>
                <a:spcPts val="0"/>
              </a:spcAft>
              <a:buClr>
                <a:schemeClr val="lt1"/>
              </a:buClr>
              <a:buSzPts val="1100"/>
              <a:buFont typeface="Arial"/>
              <a:buNone/>
            </a:pPr>
            <a:r>
              <a:rPr b="1" lang="en" sz="1100">
                <a:latin typeface="Lexend"/>
                <a:ea typeface="Lexend"/>
                <a:cs typeface="Lexend"/>
                <a:sym typeface="Lexend"/>
              </a:rPr>
              <a:t>Dr Cassandra Mudgway </a:t>
            </a:r>
            <a:r>
              <a:rPr lang="en" sz="1100"/>
              <a:t>is a New Zealand academic and researcher whose work focuses on gender, media representation, online abuse, and the treatment of women in public life. Her research explores how misogyny, racism, and disinformation intersect within digital and political environments, particularly for wāhine Māori and women leaders.</a:t>
            </a:r>
            <a:endParaRPr sz="1100"/>
          </a:p>
          <a:p>
            <a:pPr indent="0" lvl="0" marL="0" rtl="0" algn="l">
              <a:spcBef>
                <a:spcPts val="0"/>
              </a:spcBef>
              <a:spcAft>
                <a:spcPts val="0"/>
              </a:spcAft>
              <a:buClr>
                <a:schemeClr val="lt1"/>
              </a:buClr>
              <a:buSzPts val="1100"/>
              <a:buFont typeface="Arial"/>
              <a:buNone/>
            </a:pPr>
            <a:r>
              <a:t/>
            </a:r>
            <a:endParaRPr sz="1100"/>
          </a:p>
          <a:p>
            <a:pPr indent="0" lvl="0" marL="0" rtl="0" algn="l">
              <a:spcBef>
                <a:spcPts val="0"/>
              </a:spcBef>
              <a:spcAft>
                <a:spcPts val="0"/>
              </a:spcAft>
              <a:buClr>
                <a:schemeClr val="lt1"/>
              </a:buClr>
              <a:buSzPts val="1100"/>
              <a:buFont typeface="Arial"/>
              <a:buNone/>
            </a:pPr>
            <a:r>
              <a:rPr b="1" lang="en" sz="1100">
                <a:latin typeface="Lexend"/>
                <a:ea typeface="Lexend"/>
                <a:cs typeface="Lexend"/>
                <a:sym typeface="Lexend"/>
              </a:rPr>
              <a:t>Jacqueline Comer </a:t>
            </a:r>
            <a:r>
              <a:rPr lang="en" sz="1100"/>
              <a:t>is the co-founder of Areto, an Aotearoa-based technology and advocacy organisation focused on addressing online harm, harassment, and digital safety. Her work centres on protecting women, gender-diverse people, and public figures from coordinated online abuse through technology, education, and systems-level advocacy.</a:t>
            </a:r>
            <a:endParaRPr sz="1100"/>
          </a:p>
          <a:p>
            <a:pPr indent="0" lvl="0" marL="0" rtl="0" algn="l">
              <a:spcBef>
                <a:spcPts val="0"/>
              </a:spcBef>
              <a:spcAft>
                <a:spcPts val="0"/>
              </a:spcAft>
              <a:buClr>
                <a:schemeClr val="lt1"/>
              </a:buClr>
              <a:buSzPts val="1100"/>
              <a:buFont typeface="Arial"/>
              <a:buNone/>
            </a:pPr>
            <a:br>
              <a:rPr lang="en" sz="1100"/>
            </a:br>
            <a:r>
              <a:rPr b="1" lang="en" sz="1100">
                <a:latin typeface="Lexend"/>
                <a:ea typeface="Lexend"/>
                <a:cs typeface="Lexend"/>
                <a:sym typeface="Lexend"/>
              </a:rPr>
              <a:t>Tina Ngata </a:t>
            </a:r>
            <a:r>
              <a:rPr lang="en" sz="1100"/>
              <a:t>is a Māori writer, researcher, and activist known for her work on Indigenous rights, Te Tiriti o Waitangi, media narratives, environmental justice, and decolonisation. She is a prominent public commentator on racism, misinformation, and the impacts of online and political hostility toward Māori communities and leadership.</a:t>
            </a:r>
            <a:endParaRPr sz="1100"/>
          </a:p>
          <a:p>
            <a:pPr indent="0" lvl="0" marL="0" rtl="0" algn="l">
              <a:spcBef>
                <a:spcPts val="0"/>
              </a:spcBef>
              <a:spcAft>
                <a:spcPts val="0"/>
              </a:spcAft>
              <a:buClr>
                <a:schemeClr val="lt1"/>
              </a:buClr>
              <a:buSzPts val="1100"/>
              <a:buFont typeface="Arial"/>
              <a:buNone/>
            </a:pPr>
            <a:r>
              <a:t/>
            </a:r>
            <a:endParaRPr sz="1100"/>
          </a:p>
        </p:txBody>
      </p:sp>
      <p:sp>
        <p:nvSpPr>
          <p:cNvPr id="363" name="Google Shape;363;p56"/>
          <p:cNvSpPr txBox="1"/>
          <p:nvPr>
            <p:ph idx="4294967295" type="title"/>
          </p:nvPr>
        </p:nvSpPr>
        <p:spPr>
          <a:xfrm>
            <a:off x="661575" y="538850"/>
            <a:ext cx="5151300" cy="75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Thanks</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7"/>
          <p:cNvSpPr txBox="1"/>
          <p:nvPr>
            <p:ph idx="5" type="body"/>
          </p:nvPr>
        </p:nvSpPr>
        <p:spPr>
          <a:xfrm>
            <a:off x="858600" y="1291850"/>
            <a:ext cx="3777000" cy="31956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100"/>
              <a:t>A Māori political leader, strategic advisor, and former Mayor of Wellington City, where I became the first Indigenous person to hold the role. My background spans executive political leadership, governance, strategic communications, and public advocacy, including serving as Chief of Staff to the Green Party of Aotearoa. </a:t>
            </a:r>
            <a:endParaRPr sz="1100"/>
          </a:p>
          <a:p>
            <a:pPr indent="0" lvl="0" marL="0" rtl="0" algn="l">
              <a:lnSpc>
                <a:spcPct val="115000"/>
              </a:lnSpc>
              <a:spcBef>
                <a:spcPts val="1200"/>
              </a:spcBef>
              <a:spcAft>
                <a:spcPts val="1200"/>
              </a:spcAft>
              <a:buNone/>
            </a:pPr>
            <a:r>
              <a:rPr lang="en" sz="1100"/>
              <a:t>My work increasingly focuses on the intersection of disinformation, online harm, democracy, and the safety of wāhine Māori in public leadership, drawing on both lived experience and systems-level leadership expertise.</a:t>
            </a:r>
            <a:endParaRPr sz="1100"/>
          </a:p>
        </p:txBody>
      </p:sp>
      <p:sp>
        <p:nvSpPr>
          <p:cNvPr id="369" name="Google Shape;369;p57"/>
          <p:cNvSpPr txBox="1"/>
          <p:nvPr>
            <p:ph idx="4294967295" type="title"/>
          </p:nvPr>
        </p:nvSpPr>
        <p:spPr>
          <a:xfrm>
            <a:off x="661575" y="538850"/>
            <a:ext cx="5151300" cy="75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About me</a:t>
            </a:r>
            <a:endParaRPr>
              <a:solidFill>
                <a:schemeClr val="dk1"/>
              </a:solidFill>
            </a:endParaRPr>
          </a:p>
        </p:txBody>
      </p:sp>
      <p:pic>
        <p:nvPicPr>
          <p:cNvPr id="370" name="Google Shape;370;p57" title="amorangi-mori-conference_53890125548_o.jpg"/>
          <p:cNvPicPr preferRelativeResize="0"/>
          <p:nvPr/>
        </p:nvPicPr>
        <p:blipFill>
          <a:blip r:embed="rId3">
            <a:alphaModFix/>
          </a:blip>
          <a:stretch>
            <a:fillRect/>
          </a:stretch>
        </p:blipFill>
        <p:spPr>
          <a:xfrm>
            <a:off x="4788000" y="1444250"/>
            <a:ext cx="4203602" cy="280171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8"/>
          <p:cNvSpPr txBox="1"/>
          <p:nvPr>
            <p:ph type="title"/>
          </p:nvPr>
        </p:nvSpPr>
        <p:spPr>
          <a:xfrm>
            <a:off x="502200" y="213625"/>
            <a:ext cx="7883400" cy="2017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1100"/>
              <a:buFont typeface="Arial"/>
              <a:buNone/>
            </a:pPr>
            <a:r>
              <a:rPr lang="en">
                <a:latin typeface="Lexend Light"/>
                <a:ea typeface="Lexend Light"/>
                <a:cs typeface="Lexend Light"/>
                <a:sym typeface="Lexend Light"/>
              </a:rPr>
              <a:t>Mana Wahine Inquiry</a:t>
            </a:r>
            <a:endParaRPr>
              <a:latin typeface="Lexend Light"/>
              <a:ea typeface="Lexend Light"/>
              <a:cs typeface="Lexend Light"/>
              <a:sym typeface="Lexend Light"/>
            </a:endParaRPr>
          </a:p>
          <a:p>
            <a:pPr indent="0" lvl="0" marL="0" rtl="0" algn="l">
              <a:spcBef>
                <a:spcPts val="0"/>
              </a:spcBef>
              <a:spcAft>
                <a:spcPts val="0"/>
              </a:spcAft>
              <a:buNone/>
            </a:pPr>
            <a:r>
              <a:t/>
            </a:r>
            <a:endParaRPr/>
          </a:p>
        </p:txBody>
      </p:sp>
      <p:sp>
        <p:nvSpPr>
          <p:cNvPr id="376" name="Google Shape;376;p58"/>
          <p:cNvSpPr txBox="1"/>
          <p:nvPr>
            <p:ph idx="4294967295" type="title"/>
          </p:nvPr>
        </p:nvSpPr>
        <p:spPr>
          <a:xfrm>
            <a:off x="597750" y="2945200"/>
            <a:ext cx="7692300" cy="97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Reflections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9"/>
          <p:cNvSpPr txBox="1"/>
          <p:nvPr>
            <p:ph idx="2" type="body"/>
          </p:nvPr>
        </p:nvSpPr>
        <p:spPr>
          <a:xfrm>
            <a:off x="688425" y="1585875"/>
            <a:ext cx="2867400" cy="167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Technology-facilitated abuse exists on a spectrum ranging from misinformation and defamation through to coordinated harassment, reputational violence, and real-world safety threats. AI, Search and Recommendations also form a crucial part of this eco-system but this </a:t>
            </a:r>
            <a:r>
              <a:rPr lang="en" sz="1500"/>
              <a:t>presentation</a:t>
            </a:r>
            <a:r>
              <a:rPr lang="en" sz="1500"/>
              <a:t> </a:t>
            </a:r>
            <a:r>
              <a:rPr lang="en" sz="1500"/>
              <a:t>focuses</a:t>
            </a:r>
            <a:r>
              <a:rPr lang="en" sz="1500"/>
              <a:t> on the former.</a:t>
            </a:r>
            <a:endParaRPr sz="1500"/>
          </a:p>
        </p:txBody>
      </p:sp>
      <p:sp>
        <p:nvSpPr>
          <p:cNvPr id="382" name="Google Shape;382;p59"/>
          <p:cNvSpPr txBox="1"/>
          <p:nvPr>
            <p:ph idx="3" type="body"/>
          </p:nvPr>
        </p:nvSpPr>
        <p:spPr>
          <a:xfrm>
            <a:off x="4520100" y="2754050"/>
            <a:ext cx="4089900" cy="67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Forums and networks </a:t>
            </a:r>
            <a:endParaRPr/>
          </a:p>
        </p:txBody>
      </p:sp>
      <p:sp>
        <p:nvSpPr>
          <p:cNvPr id="383" name="Google Shape;383;p59"/>
          <p:cNvSpPr txBox="1"/>
          <p:nvPr>
            <p:ph idx="4" type="body"/>
          </p:nvPr>
        </p:nvSpPr>
        <p:spPr>
          <a:xfrm>
            <a:off x="4520100" y="2173828"/>
            <a:ext cx="4089900" cy="67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Closed network and messaging</a:t>
            </a:r>
            <a:endParaRPr/>
          </a:p>
        </p:txBody>
      </p:sp>
      <p:sp>
        <p:nvSpPr>
          <p:cNvPr id="384" name="Google Shape;384;p59"/>
          <p:cNvSpPr txBox="1"/>
          <p:nvPr>
            <p:ph idx="5" type="body"/>
          </p:nvPr>
        </p:nvSpPr>
        <p:spPr>
          <a:xfrm>
            <a:off x="4520100" y="1618400"/>
            <a:ext cx="4089900" cy="67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Social media platforms</a:t>
            </a:r>
            <a:endParaRPr/>
          </a:p>
        </p:txBody>
      </p:sp>
      <p:sp>
        <p:nvSpPr>
          <p:cNvPr id="385" name="Google Shape;385;p59"/>
          <p:cNvSpPr/>
          <p:nvPr/>
        </p:nvSpPr>
        <p:spPr>
          <a:xfrm>
            <a:off x="4265638" y="2277383"/>
            <a:ext cx="276900" cy="2769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86" name="Google Shape;386;p59"/>
          <p:cNvSpPr/>
          <p:nvPr/>
        </p:nvSpPr>
        <p:spPr>
          <a:xfrm>
            <a:off x="4266650" y="1703996"/>
            <a:ext cx="276900" cy="2769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87" name="Google Shape;387;p59"/>
          <p:cNvSpPr/>
          <p:nvPr/>
        </p:nvSpPr>
        <p:spPr>
          <a:xfrm>
            <a:off x="4265638" y="2826979"/>
            <a:ext cx="276900" cy="2769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388" name="Google Shape;388;p59"/>
          <p:cNvSpPr txBox="1"/>
          <p:nvPr>
            <p:ph idx="4294967295" type="subTitle"/>
          </p:nvPr>
        </p:nvSpPr>
        <p:spPr>
          <a:xfrm>
            <a:off x="4243000" y="2754925"/>
            <a:ext cx="322200" cy="44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solidFill>
                  <a:schemeClr val="dk2"/>
                </a:solidFill>
              </a:rPr>
              <a:t>3 </a:t>
            </a:r>
            <a:endParaRPr sz="1700">
              <a:solidFill>
                <a:schemeClr val="dk2"/>
              </a:solidFill>
            </a:endParaRPr>
          </a:p>
        </p:txBody>
      </p:sp>
      <p:sp>
        <p:nvSpPr>
          <p:cNvPr id="389" name="Google Shape;389;p59"/>
          <p:cNvSpPr txBox="1"/>
          <p:nvPr>
            <p:ph idx="4294967295" type="subTitle"/>
          </p:nvPr>
        </p:nvSpPr>
        <p:spPr>
          <a:xfrm>
            <a:off x="4242996" y="2181558"/>
            <a:ext cx="322200" cy="44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solidFill>
                  <a:schemeClr val="dk2"/>
                </a:solidFill>
              </a:rPr>
              <a:t>2 </a:t>
            </a:r>
            <a:endParaRPr sz="1700">
              <a:solidFill>
                <a:schemeClr val="dk2"/>
              </a:solidFill>
            </a:endParaRPr>
          </a:p>
        </p:txBody>
      </p:sp>
      <p:sp>
        <p:nvSpPr>
          <p:cNvPr id="390" name="Google Shape;390;p59"/>
          <p:cNvSpPr txBox="1"/>
          <p:nvPr>
            <p:ph idx="4294967295" type="subTitle"/>
          </p:nvPr>
        </p:nvSpPr>
        <p:spPr>
          <a:xfrm>
            <a:off x="4242996" y="1625021"/>
            <a:ext cx="322200" cy="44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solidFill>
                  <a:schemeClr val="dk2"/>
                </a:solidFill>
              </a:rPr>
              <a:t>1 </a:t>
            </a:r>
            <a:endParaRPr sz="1700">
              <a:solidFill>
                <a:schemeClr val="dk2"/>
              </a:solidFill>
            </a:endParaRPr>
          </a:p>
        </p:txBody>
      </p:sp>
      <p:sp>
        <p:nvSpPr>
          <p:cNvPr id="391" name="Google Shape;391;p59"/>
          <p:cNvSpPr txBox="1"/>
          <p:nvPr>
            <p:ph idx="4294967295" type="title"/>
          </p:nvPr>
        </p:nvSpPr>
        <p:spPr>
          <a:xfrm>
            <a:off x="661575" y="538850"/>
            <a:ext cx="7890900" cy="75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Coordinated Digital Harm</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60"/>
          <p:cNvSpPr txBox="1"/>
          <p:nvPr>
            <p:ph idx="4" type="body"/>
          </p:nvPr>
        </p:nvSpPr>
        <p:spPr>
          <a:xfrm>
            <a:off x="1774150" y="1818042"/>
            <a:ext cx="2430600" cy="8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fewer wahine Maori participating or being pushed out leads to </a:t>
            </a:r>
            <a:r>
              <a:rPr lang="en"/>
              <a:t>diminished</a:t>
            </a:r>
            <a:r>
              <a:rPr lang="en"/>
              <a:t> representation. </a:t>
            </a:r>
            <a:endParaRPr/>
          </a:p>
        </p:txBody>
      </p:sp>
      <p:sp>
        <p:nvSpPr>
          <p:cNvPr id="397" name="Google Shape;397;p60"/>
          <p:cNvSpPr txBox="1"/>
          <p:nvPr>
            <p:ph idx="5" type="subTitle"/>
          </p:nvPr>
        </p:nvSpPr>
        <p:spPr>
          <a:xfrm>
            <a:off x="1774950" y="1544092"/>
            <a:ext cx="2430600" cy="26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exend SemiBold"/>
                <a:ea typeface="Lexend SemiBold"/>
                <a:cs typeface="Lexend SemiBold"/>
                <a:sym typeface="Lexend SemiBold"/>
              </a:rPr>
              <a:t>DEMOCRACY</a:t>
            </a:r>
            <a:endParaRPr>
              <a:latin typeface="Lexend SemiBold"/>
              <a:ea typeface="Lexend SemiBold"/>
              <a:cs typeface="Lexend SemiBold"/>
              <a:sym typeface="Lexend SemiBold"/>
            </a:endParaRPr>
          </a:p>
        </p:txBody>
      </p:sp>
      <p:sp>
        <p:nvSpPr>
          <p:cNvPr id="398" name="Google Shape;398;p60"/>
          <p:cNvSpPr txBox="1"/>
          <p:nvPr>
            <p:ph idx="7" type="body"/>
          </p:nvPr>
        </p:nvSpPr>
        <p:spPr>
          <a:xfrm>
            <a:off x="5987883" y="1818042"/>
            <a:ext cx="2430600" cy="8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Hostile online environments are increasingly becoming part of the role.</a:t>
            </a:r>
            <a:endParaRPr/>
          </a:p>
        </p:txBody>
      </p:sp>
      <p:sp>
        <p:nvSpPr>
          <p:cNvPr id="399" name="Google Shape;399;p60"/>
          <p:cNvSpPr txBox="1"/>
          <p:nvPr>
            <p:ph idx="8" type="subTitle"/>
          </p:nvPr>
        </p:nvSpPr>
        <p:spPr>
          <a:xfrm>
            <a:off x="5988683" y="1544092"/>
            <a:ext cx="2430600" cy="26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exend SemiBold"/>
                <a:ea typeface="Lexend SemiBold"/>
                <a:cs typeface="Lexend SemiBold"/>
                <a:sym typeface="Lexend SemiBold"/>
              </a:rPr>
              <a:t>DIGITAL ENVIRONMENT </a:t>
            </a:r>
            <a:endParaRPr>
              <a:latin typeface="Lexend SemiBold"/>
              <a:ea typeface="Lexend SemiBold"/>
              <a:cs typeface="Lexend SemiBold"/>
              <a:sym typeface="Lexend SemiBold"/>
            </a:endParaRPr>
          </a:p>
        </p:txBody>
      </p:sp>
      <p:sp>
        <p:nvSpPr>
          <p:cNvPr id="400" name="Google Shape;400;p60"/>
          <p:cNvSpPr txBox="1"/>
          <p:nvPr>
            <p:ph idx="13" type="body"/>
          </p:nvPr>
        </p:nvSpPr>
        <p:spPr>
          <a:xfrm>
            <a:off x="1774150" y="3647427"/>
            <a:ext cx="2430600" cy="86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cost is higher for women and gender diverse people. </a:t>
            </a:r>
            <a:endParaRPr/>
          </a:p>
        </p:txBody>
      </p:sp>
      <p:sp>
        <p:nvSpPr>
          <p:cNvPr id="401" name="Google Shape;401;p60"/>
          <p:cNvSpPr txBox="1"/>
          <p:nvPr>
            <p:ph idx="14" type="subTitle"/>
          </p:nvPr>
        </p:nvSpPr>
        <p:spPr>
          <a:xfrm>
            <a:off x="1774950" y="3373477"/>
            <a:ext cx="2430600" cy="26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exend SemiBold"/>
                <a:ea typeface="Lexend SemiBold"/>
                <a:cs typeface="Lexend SemiBold"/>
                <a:sym typeface="Lexend SemiBold"/>
              </a:rPr>
              <a:t>GENDER EQUITY</a:t>
            </a:r>
            <a:endParaRPr>
              <a:latin typeface="Lexend SemiBold"/>
              <a:ea typeface="Lexend SemiBold"/>
              <a:cs typeface="Lexend SemiBold"/>
              <a:sym typeface="Lexend SemiBold"/>
            </a:endParaRPr>
          </a:p>
        </p:txBody>
      </p:sp>
      <p:sp>
        <p:nvSpPr>
          <p:cNvPr id="402" name="Google Shape;402;p60"/>
          <p:cNvSpPr txBox="1"/>
          <p:nvPr>
            <p:ph idx="16" type="body"/>
          </p:nvPr>
        </p:nvSpPr>
        <p:spPr>
          <a:xfrm>
            <a:off x="5987883" y="3647427"/>
            <a:ext cx="2430600" cy="8670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t>Leadership should not require enduring harm</a:t>
            </a:r>
            <a:endParaRPr/>
          </a:p>
        </p:txBody>
      </p:sp>
      <p:sp>
        <p:nvSpPr>
          <p:cNvPr id="403" name="Google Shape;403;p60"/>
          <p:cNvSpPr txBox="1"/>
          <p:nvPr>
            <p:ph idx="17" type="subTitle"/>
          </p:nvPr>
        </p:nvSpPr>
        <p:spPr>
          <a:xfrm>
            <a:off x="5988683" y="3373477"/>
            <a:ext cx="2430600" cy="26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exend SemiBold"/>
                <a:ea typeface="Lexend SemiBold"/>
                <a:cs typeface="Lexend SemiBold"/>
                <a:sym typeface="Lexend SemiBold"/>
              </a:rPr>
              <a:t>SAFETY</a:t>
            </a:r>
            <a:endParaRPr>
              <a:latin typeface="Lexend SemiBold"/>
              <a:ea typeface="Lexend SemiBold"/>
              <a:cs typeface="Lexend SemiBold"/>
              <a:sym typeface="Lexend SemiBold"/>
            </a:endParaRPr>
          </a:p>
        </p:txBody>
      </p:sp>
      <p:cxnSp>
        <p:nvCxnSpPr>
          <p:cNvPr id="404" name="Google Shape;404;p60"/>
          <p:cNvCxnSpPr/>
          <p:nvPr/>
        </p:nvCxnSpPr>
        <p:spPr>
          <a:xfrm>
            <a:off x="4572000" y="1213459"/>
            <a:ext cx="0" cy="3482700"/>
          </a:xfrm>
          <a:prstGeom prst="straightConnector1">
            <a:avLst/>
          </a:prstGeom>
          <a:noFill/>
          <a:ln cap="flat" cmpd="sng" w="9525">
            <a:solidFill>
              <a:schemeClr val="lt1"/>
            </a:solidFill>
            <a:prstDash val="solid"/>
            <a:round/>
            <a:headEnd len="med" w="med" type="none"/>
            <a:tailEnd len="med" w="med" type="none"/>
          </a:ln>
        </p:spPr>
      </p:cxnSp>
      <p:cxnSp>
        <p:nvCxnSpPr>
          <p:cNvPr id="405" name="Google Shape;405;p60"/>
          <p:cNvCxnSpPr/>
          <p:nvPr/>
        </p:nvCxnSpPr>
        <p:spPr>
          <a:xfrm rot="10800000">
            <a:off x="523501" y="2963404"/>
            <a:ext cx="8097600" cy="0"/>
          </a:xfrm>
          <a:prstGeom prst="straightConnector1">
            <a:avLst/>
          </a:prstGeom>
          <a:noFill/>
          <a:ln cap="flat" cmpd="sng" w="9525">
            <a:solidFill>
              <a:schemeClr val="lt1"/>
            </a:solidFill>
            <a:prstDash val="solid"/>
            <a:round/>
            <a:headEnd len="med" w="med" type="none"/>
            <a:tailEnd len="med" w="med" type="none"/>
          </a:ln>
        </p:spPr>
      </p:cxnSp>
      <p:sp>
        <p:nvSpPr>
          <p:cNvPr id="406" name="Google Shape;406;p60"/>
          <p:cNvSpPr txBox="1"/>
          <p:nvPr>
            <p:ph idx="4294967295" type="title"/>
          </p:nvPr>
        </p:nvSpPr>
        <p:spPr>
          <a:xfrm>
            <a:off x="661575" y="538850"/>
            <a:ext cx="7530000" cy="738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solidFill>
                  <a:schemeClr val="dk1"/>
                </a:solidFill>
              </a:rPr>
              <a:t>Why this korero is important</a:t>
            </a:r>
            <a:endParaRPr sz="4000">
              <a:solidFill>
                <a:schemeClr val="dk1"/>
              </a:solidFill>
            </a:endParaRPr>
          </a:p>
        </p:txBody>
      </p:sp>
      <p:sp>
        <p:nvSpPr>
          <p:cNvPr id="407" name="Google Shape;407;p60"/>
          <p:cNvSpPr/>
          <p:nvPr/>
        </p:nvSpPr>
        <p:spPr>
          <a:xfrm>
            <a:off x="908550" y="1817075"/>
            <a:ext cx="571500" cy="454200"/>
          </a:xfrm>
          <a:prstGeom prst="star4">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408" name="Google Shape;408;p60"/>
          <p:cNvSpPr/>
          <p:nvPr/>
        </p:nvSpPr>
        <p:spPr>
          <a:xfrm>
            <a:off x="5223000" y="3373475"/>
            <a:ext cx="571500" cy="454200"/>
          </a:xfrm>
          <a:prstGeom prst="star4">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409" name="Google Shape;409;p60"/>
          <p:cNvSpPr/>
          <p:nvPr/>
        </p:nvSpPr>
        <p:spPr>
          <a:xfrm>
            <a:off x="5223000" y="1812600"/>
            <a:ext cx="571500" cy="454200"/>
          </a:xfrm>
          <a:prstGeom prst="star4">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
        <p:nvSpPr>
          <p:cNvPr id="410" name="Google Shape;410;p60"/>
          <p:cNvSpPr/>
          <p:nvPr/>
        </p:nvSpPr>
        <p:spPr>
          <a:xfrm>
            <a:off x="908550" y="3503125"/>
            <a:ext cx="571500" cy="454200"/>
          </a:xfrm>
          <a:prstGeom prst="star4">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exend"/>
              <a:ea typeface="Lexend"/>
              <a:cs typeface="Lexend"/>
              <a:sym typeface="Lexe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61"/>
          <p:cNvSpPr txBox="1"/>
          <p:nvPr>
            <p:ph idx="5" type="body"/>
          </p:nvPr>
        </p:nvSpPr>
        <p:spPr>
          <a:xfrm>
            <a:off x="858600" y="1291850"/>
            <a:ext cx="3777000" cy="3195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exend Light"/>
              <a:buChar char="●"/>
            </a:pPr>
            <a:r>
              <a:rPr lang="en" sz="1400">
                <a:latin typeface="Lexend Light"/>
                <a:ea typeface="Lexend Light"/>
                <a:cs typeface="Lexend Light"/>
                <a:sym typeface="Lexend Light"/>
              </a:rPr>
              <a:t>False narratives spread faster than corrections</a:t>
            </a:r>
            <a:endParaRPr sz="1400">
              <a:latin typeface="Lexend Light"/>
              <a:ea typeface="Lexend Light"/>
              <a:cs typeface="Lexend Light"/>
              <a:sym typeface="Lexend Light"/>
            </a:endParaRPr>
          </a:p>
          <a:p>
            <a:pPr indent="-317500" lvl="0" marL="457200" rtl="0" algn="l">
              <a:lnSpc>
                <a:spcPct val="115000"/>
              </a:lnSpc>
              <a:spcBef>
                <a:spcPts val="0"/>
              </a:spcBef>
              <a:spcAft>
                <a:spcPts val="0"/>
              </a:spcAft>
              <a:buSzPts val="1400"/>
              <a:buFont typeface="Arial"/>
              <a:buChar char="●"/>
            </a:pPr>
            <a:r>
              <a:rPr lang="en" sz="1400">
                <a:latin typeface="Lexend Light"/>
                <a:ea typeface="Lexend Light"/>
                <a:cs typeface="Lexend Light"/>
                <a:sym typeface="Lexend Light"/>
              </a:rPr>
              <a:t>Personal information used as a weapon</a:t>
            </a:r>
            <a:endParaRPr sz="1400">
              <a:latin typeface="Lexend Light"/>
              <a:ea typeface="Lexend Light"/>
              <a:cs typeface="Lexend Light"/>
              <a:sym typeface="Lexend Light"/>
            </a:endParaRPr>
          </a:p>
          <a:p>
            <a:pPr indent="-317500" lvl="0" marL="457200" rtl="0" algn="l">
              <a:lnSpc>
                <a:spcPct val="115000"/>
              </a:lnSpc>
              <a:spcBef>
                <a:spcPts val="0"/>
              </a:spcBef>
              <a:spcAft>
                <a:spcPts val="0"/>
              </a:spcAft>
              <a:buSzPts val="1400"/>
              <a:buFont typeface="Arial"/>
              <a:buChar char="●"/>
            </a:pPr>
            <a:r>
              <a:rPr lang="en" sz="1400">
                <a:latin typeface="Lexend Light"/>
                <a:ea typeface="Lexend Light"/>
                <a:cs typeface="Lexend Light"/>
                <a:sym typeface="Lexend Light"/>
              </a:rPr>
              <a:t>Abuse escalates when amplified</a:t>
            </a:r>
            <a:endParaRPr sz="1400">
              <a:latin typeface="Lexend Light"/>
              <a:ea typeface="Lexend Light"/>
              <a:cs typeface="Lexend Light"/>
              <a:sym typeface="Lexend Light"/>
            </a:endParaRPr>
          </a:p>
          <a:p>
            <a:pPr indent="-317500" lvl="0" marL="457200" rtl="0" algn="l">
              <a:lnSpc>
                <a:spcPct val="115000"/>
              </a:lnSpc>
              <a:spcBef>
                <a:spcPts val="0"/>
              </a:spcBef>
              <a:spcAft>
                <a:spcPts val="0"/>
              </a:spcAft>
              <a:buSzPts val="1400"/>
              <a:buFont typeface="Arial"/>
              <a:buChar char="●"/>
            </a:pPr>
            <a:r>
              <a:rPr lang="en" sz="1400">
                <a:latin typeface="Lexend Light"/>
                <a:ea typeface="Lexend Light"/>
                <a:cs typeface="Lexend Light"/>
                <a:sym typeface="Lexend Light"/>
              </a:rPr>
              <a:t>Staff and family also targeted</a:t>
            </a:r>
            <a:endParaRPr sz="1400">
              <a:latin typeface="Lexend Light"/>
              <a:ea typeface="Lexend Light"/>
              <a:cs typeface="Lexend Light"/>
              <a:sym typeface="Lexend Light"/>
            </a:endParaRPr>
          </a:p>
          <a:p>
            <a:pPr indent="-317500" lvl="0" marL="457200" rtl="0" algn="l">
              <a:lnSpc>
                <a:spcPct val="115000"/>
              </a:lnSpc>
              <a:spcBef>
                <a:spcPts val="0"/>
              </a:spcBef>
              <a:spcAft>
                <a:spcPts val="0"/>
              </a:spcAft>
              <a:buSzPts val="1400"/>
              <a:buFont typeface="Lexend Light"/>
              <a:buChar char="●"/>
            </a:pPr>
            <a:r>
              <a:rPr lang="en" sz="1400">
                <a:latin typeface="Lexend Light"/>
                <a:ea typeface="Lexend Light"/>
                <a:cs typeface="Lexend Light"/>
                <a:sym typeface="Lexend Light"/>
              </a:rPr>
              <a:t>Becomes core media narrative</a:t>
            </a:r>
            <a:endParaRPr sz="1400">
              <a:latin typeface="Lexend Light"/>
              <a:ea typeface="Lexend Light"/>
              <a:cs typeface="Lexend Light"/>
              <a:sym typeface="Lexend Light"/>
            </a:endParaRPr>
          </a:p>
          <a:p>
            <a:pPr indent="0" lvl="0" marL="0" rtl="0" algn="l">
              <a:lnSpc>
                <a:spcPct val="115000"/>
              </a:lnSpc>
              <a:spcBef>
                <a:spcPts val="1200"/>
              </a:spcBef>
              <a:spcAft>
                <a:spcPts val="0"/>
              </a:spcAft>
              <a:buClr>
                <a:schemeClr val="lt1"/>
              </a:buClr>
              <a:buSzPts val="1100"/>
              <a:buFont typeface="Arial"/>
              <a:buNone/>
            </a:pPr>
            <a:r>
              <a:rPr b="1" lang="en" sz="1400">
                <a:latin typeface="Lexend"/>
                <a:ea typeface="Lexend"/>
                <a:cs typeface="Lexend"/>
                <a:sym typeface="Lexend"/>
              </a:rPr>
              <a:t> It’s not one incident. It’s cumulative.</a:t>
            </a:r>
            <a:endParaRPr b="1" sz="1400">
              <a:latin typeface="Lexend"/>
              <a:ea typeface="Lexend"/>
              <a:cs typeface="Lexend"/>
              <a:sym typeface="Lexend"/>
            </a:endParaRPr>
          </a:p>
          <a:p>
            <a:pPr indent="0" lvl="0" marL="0" rtl="0" algn="l">
              <a:lnSpc>
                <a:spcPct val="115000"/>
              </a:lnSpc>
              <a:spcBef>
                <a:spcPts val="1200"/>
              </a:spcBef>
              <a:spcAft>
                <a:spcPts val="1200"/>
              </a:spcAft>
              <a:buNone/>
            </a:pPr>
            <a:r>
              <a:t/>
            </a:r>
            <a:endParaRPr sz="1100"/>
          </a:p>
        </p:txBody>
      </p:sp>
      <p:sp>
        <p:nvSpPr>
          <p:cNvPr id="416" name="Google Shape;416;p61"/>
          <p:cNvSpPr txBox="1"/>
          <p:nvPr>
            <p:ph idx="4294967295" type="title"/>
          </p:nvPr>
        </p:nvSpPr>
        <p:spPr>
          <a:xfrm>
            <a:off x="661575" y="538850"/>
            <a:ext cx="7175400" cy="57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What does it look like?</a:t>
            </a:r>
            <a:endParaRPr sz="4000">
              <a:solidFill>
                <a:schemeClr val="dk1"/>
              </a:solidFill>
            </a:endParaRPr>
          </a:p>
        </p:txBody>
      </p:sp>
      <p:pic>
        <p:nvPicPr>
          <p:cNvPr id="417" name="Google Shape;417;p61" title="Screen Shot 2026-05-09 at 2.58.16 PM.png"/>
          <p:cNvPicPr preferRelativeResize="0"/>
          <p:nvPr/>
        </p:nvPicPr>
        <p:blipFill>
          <a:blip r:embed="rId3">
            <a:alphaModFix/>
          </a:blip>
          <a:stretch>
            <a:fillRect/>
          </a:stretch>
        </p:blipFill>
        <p:spPr>
          <a:xfrm>
            <a:off x="5100125" y="3482441"/>
            <a:ext cx="3259675" cy="1126914"/>
          </a:xfrm>
          <a:prstGeom prst="rect">
            <a:avLst/>
          </a:prstGeom>
          <a:noFill/>
          <a:ln>
            <a:noFill/>
          </a:ln>
        </p:spPr>
      </p:pic>
      <p:pic>
        <p:nvPicPr>
          <p:cNvPr id="418" name="Google Shape;418;p61" title="Screen Shot 2026-05-09 at 2.59.32 PM.png"/>
          <p:cNvPicPr preferRelativeResize="0"/>
          <p:nvPr/>
        </p:nvPicPr>
        <p:blipFill>
          <a:blip r:embed="rId4">
            <a:alphaModFix/>
          </a:blip>
          <a:stretch>
            <a:fillRect/>
          </a:stretch>
        </p:blipFill>
        <p:spPr>
          <a:xfrm>
            <a:off x="5578120" y="1349853"/>
            <a:ext cx="2189487" cy="200359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62"/>
          <p:cNvSpPr txBox="1"/>
          <p:nvPr>
            <p:ph idx="5" type="body"/>
          </p:nvPr>
        </p:nvSpPr>
        <p:spPr>
          <a:xfrm>
            <a:off x="858600" y="1291850"/>
            <a:ext cx="3777000" cy="3195600"/>
          </a:xfrm>
          <a:prstGeom prst="rect">
            <a:avLst/>
          </a:prstGeom>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None/>
            </a:pPr>
            <a:r>
              <a:rPr lang="en" sz="1400">
                <a:latin typeface="Lexend Light"/>
                <a:ea typeface="Lexend Light"/>
                <a:cs typeface="Lexend Light"/>
                <a:sym typeface="Lexend Light"/>
              </a:rPr>
              <a:t>Disinformation follows predictable cycles:</a:t>
            </a:r>
            <a:endParaRPr sz="1400">
              <a:latin typeface="Lexend Light"/>
              <a:ea typeface="Lexend Light"/>
              <a:cs typeface="Lexend Light"/>
              <a:sym typeface="Lexend Light"/>
            </a:endParaRPr>
          </a:p>
          <a:p>
            <a:pPr indent="-317500" lvl="0" marL="457200" marR="0" rtl="0" algn="l">
              <a:lnSpc>
                <a:spcPct val="115000"/>
              </a:lnSpc>
              <a:spcBef>
                <a:spcPts val="1200"/>
              </a:spcBef>
              <a:spcAft>
                <a:spcPts val="0"/>
              </a:spcAft>
              <a:buSzPts val="1400"/>
              <a:buFont typeface="Arial"/>
              <a:buAutoNum type="arabicPeriod"/>
            </a:pPr>
            <a:r>
              <a:rPr lang="en" sz="1400">
                <a:latin typeface="Lexend Light"/>
                <a:ea typeface="Lexend Light"/>
                <a:cs typeface="Lexend Light"/>
                <a:sym typeface="Lexend Light"/>
              </a:rPr>
              <a:t>Trigger event</a:t>
            </a:r>
            <a:endParaRPr sz="1400">
              <a:latin typeface="Lexend Light"/>
              <a:ea typeface="Lexend Light"/>
              <a:cs typeface="Lexend Light"/>
              <a:sym typeface="Lexend Light"/>
            </a:endParaRPr>
          </a:p>
          <a:p>
            <a:pPr indent="-317500" lvl="0" marL="457200" marR="0" rtl="0" algn="l">
              <a:lnSpc>
                <a:spcPct val="115000"/>
              </a:lnSpc>
              <a:spcBef>
                <a:spcPts val="0"/>
              </a:spcBef>
              <a:spcAft>
                <a:spcPts val="0"/>
              </a:spcAft>
              <a:buSzPts val="1400"/>
              <a:buFont typeface="Arial"/>
              <a:buAutoNum type="arabicPeriod"/>
            </a:pPr>
            <a:r>
              <a:rPr lang="en" sz="1400">
                <a:latin typeface="Lexend Light"/>
                <a:ea typeface="Lexend Light"/>
                <a:cs typeface="Lexend Light"/>
                <a:sym typeface="Lexend Light"/>
              </a:rPr>
              <a:t>Narrative distortion</a:t>
            </a:r>
            <a:endParaRPr sz="1400">
              <a:latin typeface="Lexend Light"/>
              <a:ea typeface="Lexend Light"/>
              <a:cs typeface="Lexend Light"/>
              <a:sym typeface="Lexend Light"/>
            </a:endParaRPr>
          </a:p>
          <a:p>
            <a:pPr indent="-317500" lvl="0" marL="457200" marR="0" rtl="0" algn="l">
              <a:lnSpc>
                <a:spcPct val="115000"/>
              </a:lnSpc>
              <a:spcBef>
                <a:spcPts val="0"/>
              </a:spcBef>
              <a:spcAft>
                <a:spcPts val="0"/>
              </a:spcAft>
              <a:buSzPts val="1400"/>
              <a:buFont typeface="Arial"/>
              <a:buAutoNum type="arabicPeriod"/>
            </a:pPr>
            <a:r>
              <a:rPr lang="en" sz="1400">
                <a:latin typeface="Lexend Light"/>
                <a:ea typeface="Lexend Light"/>
                <a:cs typeface="Lexend Light"/>
                <a:sym typeface="Lexend Light"/>
              </a:rPr>
              <a:t>Amplification</a:t>
            </a:r>
            <a:endParaRPr sz="1400">
              <a:latin typeface="Lexend Light"/>
              <a:ea typeface="Lexend Light"/>
              <a:cs typeface="Lexend Light"/>
              <a:sym typeface="Lexend Light"/>
            </a:endParaRPr>
          </a:p>
          <a:p>
            <a:pPr indent="-317500" lvl="0" marL="457200" marR="0" rtl="0" algn="l">
              <a:lnSpc>
                <a:spcPct val="115000"/>
              </a:lnSpc>
              <a:spcBef>
                <a:spcPts val="0"/>
              </a:spcBef>
              <a:spcAft>
                <a:spcPts val="0"/>
              </a:spcAft>
              <a:buSzPts val="1400"/>
              <a:buFont typeface="Arial"/>
              <a:buAutoNum type="arabicPeriod"/>
            </a:pPr>
            <a:r>
              <a:rPr lang="en" sz="1400">
                <a:latin typeface="Lexend Light"/>
                <a:ea typeface="Lexend Light"/>
                <a:cs typeface="Lexend Light"/>
                <a:sym typeface="Lexend Light"/>
              </a:rPr>
              <a:t>Pile-on</a:t>
            </a:r>
            <a:endParaRPr sz="1400">
              <a:latin typeface="Lexend Light"/>
              <a:ea typeface="Lexend Light"/>
              <a:cs typeface="Lexend Light"/>
              <a:sym typeface="Lexend Light"/>
            </a:endParaRPr>
          </a:p>
          <a:p>
            <a:pPr indent="-317500" lvl="0" marL="457200" marR="0" rtl="0" algn="l">
              <a:lnSpc>
                <a:spcPct val="115000"/>
              </a:lnSpc>
              <a:spcBef>
                <a:spcPts val="0"/>
              </a:spcBef>
              <a:spcAft>
                <a:spcPts val="0"/>
              </a:spcAft>
              <a:buSzPts val="1400"/>
              <a:buFont typeface="Arial"/>
              <a:buAutoNum type="arabicPeriod"/>
            </a:pPr>
            <a:r>
              <a:rPr lang="en" sz="1400">
                <a:latin typeface="Lexend Light"/>
                <a:ea typeface="Lexend Light"/>
                <a:cs typeface="Lexend Light"/>
                <a:sym typeface="Lexend Light"/>
              </a:rPr>
              <a:t>Real-world impact</a:t>
            </a:r>
            <a:endParaRPr sz="1400">
              <a:latin typeface="Lexend Light"/>
              <a:ea typeface="Lexend Light"/>
              <a:cs typeface="Lexend Light"/>
              <a:sym typeface="Lexend Light"/>
            </a:endParaRPr>
          </a:p>
          <a:p>
            <a:pPr indent="0" lvl="0" marL="0" marR="0" rtl="0" algn="l">
              <a:lnSpc>
                <a:spcPct val="115000"/>
              </a:lnSpc>
              <a:spcBef>
                <a:spcPts val="1200"/>
              </a:spcBef>
              <a:spcAft>
                <a:spcPts val="1200"/>
              </a:spcAft>
              <a:buNone/>
            </a:pPr>
            <a:r>
              <a:rPr b="1" lang="en" sz="1400">
                <a:latin typeface="Lexend"/>
                <a:ea typeface="Lexend"/>
                <a:cs typeface="Lexend"/>
                <a:sym typeface="Lexend"/>
              </a:rPr>
              <a:t>If you can see the pattern early, you can intervene early.</a:t>
            </a:r>
            <a:endParaRPr b="1" sz="1400">
              <a:latin typeface="Lexend"/>
              <a:ea typeface="Lexend"/>
              <a:cs typeface="Lexend"/>
              <a:sym typeface="Lexend"/>
            </a:endParaRPr>
          </a:p>
        </p:txBody>
      </p:sp>
      <p:sp>
        <p:nvSpPr>
          <p:cNvPr id="424" name="Google Shape;424;p62"/>
          <p:cNvSpPr txBox="1"/>
          <p:nvPr>
            <p:ph idx="4294967295" type="title"/>
          </p:nvPr>
        </p:nvSpPr>
        <p:spPr>
          <a:xfrm>
            <a:off x="661575" y="538850"/>
            <a:ext cx="7175400" cy="57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The Pattern</a:t>
            </a:r>
            <a:endParaRPr sz="4000">
              <a:solidFill>
                <a:schemeClr val="dk1"/>
              </a:solidFill>
            </a:endParaRPr>
          </a:p>
        </p:txBody>
      </p:sp>
      <p:sp>
        <p:nvSpPr>
          <p:cNvPr id="425" name="Google Shape;425;p62"/>
          <p:cNvSpPr txBox="1"/>
          <p:nvPr/>
        </p:nvSpPr>
        <p:spPr>
          <a:xfrm>
            <a:off x="4700100" y="497433"/>
            <a:ext cx="4084200" cy="43251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i="1" lang="en" sz="1100">
                <a:latin typeface="Lexend"/>
                <a:ea typeface="Lexend"/>
                <a:cs typeface="Lexend"/>
                <a:sym typeface="Lexend"/>
              </a:rPr>
              <a:t>party girl, </a:t>
            </a:r>
            <a:r>
              <a:rPr b="1" i="1" lang="en" sz="1100">
                <a:latin typeface="Lexend"/>
                <a:ea typeface="Lexend"/>
                <a:cs typeface="Lexend"/>
                <a:sym typeface="Lexend"/>
              </a:rPr>
              <a:t>throws sex parties most weekends</a:t>
            </a:r>
            <a:r>
              <a:rPr i="1" lang="en" sz="1100">
                <a:latin typeface="Lexend"/>
                <a:ea typeface="Lexend"/>
                <a:cs typeface="Lexend"/>
                <a:sym typeface="Lexend"/>
              </a:rPr>
              <a:t>, easy, Vaseline freak show on legs, revolting narcissistic creature, any bodies after one drink, nobodys after two drinks, </a:t>
            </a:r>
            <a:r>
              <a:rPr b="1" i="1" lang="en" sz="1100">
                <a:latin typeface="Lexend"/>
                <a:ea typeface="Lexend"/>
                <a:cs typeface="Lexend"/>
                <a:sym typeface="Lexend"/>
              </a:rPr>
              <a:t>she's fucking the entire city</a:t>
            </a:r>
            <a:r>
              <a:rPr i="1" lang="en" sz="1100">
                <a:latin typeface="Lexend"/>
                <a:ea typeface="Lexend"/>
                <a:cs typeface="Lexend"/>
                <a:sym typeface="Lexend"/>
              </a:rPr>
              <a:t>, bonking anything, always lands on her knees, </a:t>
            </a:r>
            <a:r>
              <a:rPr b="1" i="1" lang="en" sz="1100">
                <a:latin typeface="Lexend"/>
                <a:ea typeface="Lexend"/>
                <a:cs typeface="Lexend"/>
                <a:sym typeface="Lexend"/>
              </a:rPr>
              <a:t>drug taking cougar,</a:t>
            </a:r>
            <a:r>
              <a:rPr i="1" lang="en" sz="1100">
                <a:latin typeface="Lexend"/>
                <a:ea typeface="Lexend"/>
                <a:cs typeface="Lexend"/>
                <a:sym typeface="Lexend"/>
              </a:rPr>
              <a:t> night out on the gear with these two young guys, </a:t>
            </a:r>
            <a:r>
              <a:rPr b="1" i="1" lang="en" sz="1100">
                <a:latin typeface="Lexend"/>
                <a:ea typeface="Lexend"/>
                <a:cs typeface="Lexend"/>
                <a:sym typeface="Lexend"/>
              </a:rPr>
              <a:t>she's a hoe,</a:t>
            </a:r>
            <a:r>
              <a:rPr i="1" lang="en" sz="1100">
                <a:latin typeface="Lexend"/>
                <a:ea typeface="Lexend"/>
                <a:cs typeface="Lexend"/>
                <a:sym typeface="Lexend"/>
              </a:rPr>
              <a:t> once a hoe always a hoe, well known lady of Wellington night life, debaucherous, </a:t>
            </a:r>
            <a:r>
              <a:rPr b="1" i="1" lang="en" sz="1100">
                <a:latin typeface="Lexend"/>
                <a:ea typeface="Lexend"/>
                <a:cs typeface="Lexend"/>
                <a:sym typeface="Lexend"/>
              </a:rPr>
              <a:t>nymphomaniac</a:t>
            </a:r>
            <a:r>
              <a:rPr i="1" lang="en" sz="1100">
                <a:latin typeface="Lexend"/>
                <a:ea typeface="Lexend"/>
                <a:cs typeface="Lexend"/>
                <a:sym typeface="Lexend"/>
              </a:rPr>
              <a:t>, rootin' tootin' </a:t>
            </a:r>
            <a:r>
              <a:rPr b="1" i="1" lang="en" sz="1100">
                <a:latin typeface="Lexend"/>
                <a:ea typeface="Lexend"/>
                <a:cs typeface="Lexend"/>
                <a:sym typeface="Lexend"/>
              </a:rPr>
              <a:t>Wellington Mayor druggie</a:t>
            </a:r>
            <a:r>
              <a:rPr i="1" lang="en" sz="1100">
                <a:latin typeface="Lexend"/>
                <a:ea typeface="Lexend"/>
                <a:cs typeface="Lexend"/>
                <a:sym typeface="Lexend"/>
              </a:rPr>
              <a:t>, offering drugs to cum home, </a:t>
            </a:r>
            <a:r>
              <a:rPr b="1" i="1" lang="en" sz="1100">
                <a:latin typeface="Lexend"/>
                <a:ea typeface="Lexend"/>
                <a:cs typeface="Lexend"/>
                <a:sym typeface="Lexend"/>
              </a:rPr>
              <a:t>drug abusing mayor,</a:t>
            </a:r>
            <a:r>
              <a:rPr i="1" lang="en" sz="1100">
                <a:latin typeface="Lexend"/>
                <a:ea typeface="Lexend"/>
                <a:cs typeface="Lexend"/>
                <a:sym typeface="Lexend"/>
              </a:rPr>
              <a:t> drug taking, on the gear, electric puha smoking, lush, drunk, big drunk nights out, </a:t>
            </a:r>
            <a:r>
              <a:rPr b="1" i="1" lang="en" sz="1100">
                <a:latin typeface="Lexend"/>
                <a:ea typeface="Lexend"/>
                <a:cs typeface="Lexend"/>
                <a:sym typeface="Lexend"/>
              </a:rPr>
              <a:t>crazy drunk</a:t>
            </a:r>
            <a:r>
              <a:rPr i="1" lang="en" sz="1100">
                <a:latin typeface="Lexend"/>
                <a:ea typeface="Lexend"/>
                <a:cs typeface="Lexend"/>
                <a:sym typeface="Lexend"/>
              </a:rPr>
              <a:t>, sounds like she's on the wine again, so many drunk stories about her, pissed stoned greenie, alcoholic hori, hori speaks with a fork tongue, </a:t>
            </a:r>
            <a:r>
              <a:rPr b="1" i="1" lang="en" sz="1100">
                <a:latin typeface="Lexend"/>
                <a:ea typeface="Lexend"/>
                <a:cs typeface="Lexend"/>
                <a:sym typeface="Lexend"/>
              </a:rPr>
              <a:t>Tory the hori </a:t>
            </a:r>
            <a:r>
              <a:rPr i="1" lang="en" sz="1100">
                <a:latin typeface="Lexend"/>
                <a:ea typeface="Lexend"/>
                <a:cs typeface="Lexend"/>
                <a:sym typeface="Lexend"/>
              </a:rPr>
              <a:t>incompetent, atrocious mayor, worst ever, disaster, total </a:t>
            </a:r>
            <a:r>
              <a:rPr b="1" i="1" lang="en" sz="1100">
                <a:latin typeface="Lexend"/>
                <a:ea typeface="Lexend"/>
                <a:cs typeface="Lexend"/>
                <a:sym typeface="Lexend"/>
              </a:rPr>
              <a:t>incompetence, destroyed Wellington,</a:t>
            </a:r>
            <a:r>
              <a:rPr i="1" lang="en" sz="1100">
                <a:latin typeface="Lexend"/>
                <a:ea typeface="Lexend"/>
                <a:cs typeface="Lexend"/>
                <a:sym typeface="Lexend"/>
              </a:rPr>
              <a:t> hopelessly incompetent and a moron, very poor role model pendulous breasts, puffy stingray flaps, poor tits, p..... tits, revolting, vomit bowl please fake name, </a:t>
            </a:r>
            <a:r>
              <a:rPr b="1" i="1" lang="en" sz="1100">
                <a:latin typeface="Lexend"/>
                <a:ea typeface="Lexend"/>
                <a:cs typeface="Lexend"/>
                <a:sym typeface="Lexend"/>
              </a:rPr>
              <a:t>woman with a fake name</a:t>
            </a:r>
            <a:r>
              <a:rPr i="1" lang="en" sz="1100">
                <a:latin typeface="Lexend"/>
                <a:ea typeface="Lexend"/>
                <a:cs typeface="Lexend"/>
                <a:sym typeface="Lexend"/>
              </a:rPr>
              <a:t>, narcissistic, elite disconnection slapper, bitch, whory, creature, freak show, cesspool, shithouse references hit job, dirty politics, set up, coordinated attack, false narrative, victim blaming</a:t>
            </a:r>
            <a:endParaRPr i="1" sz="1100">
              <a:latin typeface="Lexend"/>
              <a:ea typeface="Lexend"/>
              <a:cs typeface="Lexend"/>
              <a:sym typeface="Lexend"/>
            </a:endParaRPr>
          </a:p>
          <a:p>
            <a:pPr indent="0" lvl="0" marL="0" rtl="0" algn="just">
              <a:spcBef>
                <a:spcPts val="0"/>
              </a:spcBef>
              <a:spcAft>
                <a:spcPts val="0"/>
              </a:spcAft>
              <a:buNone/>
            </a:pPr>
            <a:r>
              <a:t/>
            </a:r>
            <a:endParaRPr i="1" sz="1600">
              <a:solidFill>
                <a:schemeClr val="lt1"/>
              </a:solidFill>
              <a:latin typeface="Lexend"/>
              <a:ea typeface="Lexend"/>
              <a:cs typeface="Lexend"/>
              <a:sym typeface="Lexe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63"/>
          <p:cNvSpPr txBox="1"/>
          <p:nvPr>
            <p:ph idx="5" type="body"/>
          </p:nvPr>
        </p:nvSpPr>
        <p:spPr>
          <a:xfrm>
            <a:off x="858600" y="1291850"/>
            <a:ext cx="7762500" cy="3301200"/>
          </a:xfrm>
          <a:prstGeom prst="rect">
            <a:avLst/>
          </a:prstGeom>
        </p:spPr>
        <p:txBody>
          <a:bodyPr anchorCtr="0" anchor="t" bIns="91425" lIns="91425" spcFirstLastPara="1" rIns="91425" wrap="square" tIns="91425">
            <a:noAutofit/>
          </a:bodyPr>
          <a:lstStyle/>
          <a:p>
            <a:pPr indent="0" lvl="0" marL="0" rtl="0" algn="l">
              <a:lnSpc>
                <a:spcPct val="115000"/>
              </a:lnSpc>
              <a:spcBef>
                <a:spcPts val="300"/>
              </a:spcBef>
              <a:spcAft>
                <a:spcPts val="0"/>
              </a:spcAft>
              <a:buClr>
                <a:schemeClr val="lt1"/>
              </a:buClr>
              <a:buSzPts val="1100"/>
              <a:buFont typeface="Arial"/>
              <a:buNone/>
            </a:pPr>
            <a:r>
              <a:rPr i="1" lang="en" sz="1400">
                <a:latin typeface="Lexend Light"/>
                <a:ea typeface="Lexend Light"/>
                <a:cs typeface="Lexend Light"/>
                <a:sym typeface="Lexend Light"/>
              </a:rPr>
              <a:t>Online Abuse in Politics</a:t>
            </a:r>
            <a:r>
              <a:rPr lang="en" sz="1400">
                <a:latin typeface="Lexend Light"/>
                <a:ea typeface="Lexend Light"/>
                <a:cs typeface="Lexend Light"/>
                <a:sym typeface="Lexend Light"/>
              </a:rPr>
              <a:t> documents the online abuse experienced by two women mayors during their 2025 campaigns and measures what happened when Areto’s real-time AI moderation was activated. Former Wellington Mayor Tory Whanau and former Calgary Mayor Jyoti Gondek.</a:t>
            </a:r>
            <a:endParaRPr sz="1400">
              <a:latin typeface="Lexend Light"/>
              <a:ea typeface="Lexend Light"/>
              <a:cs typeface="Lexend Light"/>
              <a:sym typeface="Lexend Light"/>
            </a:endParaRPr>
          </a:p>
          <a:p>
            <a:pPr indent="0" lvl="0" marL="0" rtl="0" algn="l">
              <a:lnSpc>
                <a:spcPct val="115000"/>
              </a:lnSpc>
              <a:spcBef>
                <a:spcPts val="300"/>
              </a:spcBef>
              <a:spcAft>
                <a:spcPts val="0"/>
              </a:spcAft>
              <a:buNone/>
            </a:pPr>
            <a:r>
              <a:rPr lang="en" sz="1400">
                <a:latin typeface="Lexend Light"/>
                <a:ea typeface="Lexend Light"/>
                <a:cs typeface="Lexend Light"/>
                <a:sym typeface="Lexend Light"/>
              </a:rPr>
              <a:t>The report draws on one month of comment data across Facebook, Instagram, and TikTok.It was released at Women Deliver in Melbourne in late April 2026.</a:t>
            </a:r>
            <a:endParaRPr sz="1400">
              <a:latin typeface="Lexend Light"/>
              <a:ea typeface="Lexend Light"/>
              <a:cs typeface="Lexend Light"/>
              <a:sym typeface="Lexend Light"/>
            </a:endParaRPr>
          </a:p>
          <a:p>
            <a:pPr indent="0" lvl="0" marL="0" rtl="0" algn="l">
              <a:lnSpc>
                <a:spcPct val="115000"/>
              </a:lnSpc>
              <a:spcBef>
                <a:spcPts val="1200"/>
              </a:spcBef>
              <a:spcAft>
                <a:spcPts val="0"/>
              </a:spcAft>
              <a:buNone/>
            </a:pPr>
            <a:r>
              <a:rPr lang="en" sz="1400">
                <a:latin typeface="Lexend Light"/>
                <a:ea typeface="Lexend Light"/>
                <a:cs typeface="Lexend Light"/>
                <a:sym typeface="Lexend Light"/>
              </a:rPr>
              <a:t>This is the first clear pattern in the data: </a:t>
            </a:r>
            <a:r>
              <a:rPr b="1" lang="en" sz="1400">
                <a:latin typeface="Lexend"/>
                <a:ea typeface="Lexend"/>
                <a:cs typeface="Lexend"/>
                <a:sym typeface="Lexend"/>
              </a:rPr>
              <a:t>the Identity Penalty.</a:t>
            </a:r>
            <a:r>
              <a:rPr lang="en" sz="1400">
                <a:latin typeface="Lexend Light"/>
                <a:ea typeface="Lexend Light"/>
                <a:cs typeface="Lexend Light"/>
                <a:sym typeface="Lexend Light"/>
              </a:rPr>
              <a:t> The abuse directed at them was not a response to anything they said or did. It was a response to who they are.</a:t>
            </a:r>
            <a:endParaRPr sz="1400">
              <a:latin typeface="Lexend Light"/>
              <a:ea typeface="Lexend Light"/>
              <a:cs typeface="Lexend Light"/>
              <a:sym typeface="Lexend Light"/>
            </a:endParaRPr>
          </a:p>
          <a:p>
            <a:pPr indent="0" lvl="0" marL="0" rtl="0" algn="l">
              <a:lnSpc>
                <a:spcPct val="115000"/>
              </a:lnSpc>
              <a:spcBef>
                <a:spcPts val="1200"/>
              </a:spcBef>
              <a:spcAft>
                <a:spcPts val="0"/>
              </a:spcAft>
              <a:buNone/>
            </a:pPr>
            <a:r>
              <a:rPr lang="en" sz="1400">
                <a:latin typeface="Lexend Light"/>
                <a:ea typeface="Lexend Light"/>
                <a:cs typeface="Lexend Light"/>
                <a:sym typeface="Lexend Light"/>
              </a:rPr>
              <a:t>Both campaigning mayors received relentless amounts of online abuse, largely based around their individual identity: not disagreement on policy, but around race, gender, and ethnicity.</a:t>
            </a:r>
            <a:endParaRPr sz="1400">
              <a:latin typeface="Lexend Light"/>
              <a:ea typeface="Lexend Light"/>
              <a:cs typeface="Lexend Light"/>
              <a:sym typeface="Lexend Light"/>
            </a:endParaRPr>
          </a:p>
          <a:p>
            <a:pPr indent="0" lvl="0" marL="0" rtl="0" algn="l">
              <a:lnSpc>
                <a:spcPct val="115000"/>
              </a:lnSpc>
              <a:spcBef>
                <a:spcPts val="0"/>
              </a:spcBef>
              <a:spcAft>
                <a:spcPts val="0"/>
              </a:spcAft>
              <a:buNone/>
            </a:pPr>
            <a:r>
              <a:rPr lang="en" sz="1400">
                <a:latin typeface="Lexend Light"/>
                <a:ea typeface="Lexend Light"/>
                <a:cs typeface="Lexend Light"/>
                <a:sym typeface="Lexend Light"/>
              </a:rPr>
              <a:t>			</a:t>
            </a:r>
            <a:r>
              <a:rPr lang="en"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300"/>
              </a:spcBef>
              <a:spcAft>
                <a:spcPts val="0"/>
              </a:spcAft>
              <a:buNone/>
            </a:pPr>
            <a:r>
              <a:rPr lang="en"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300"/>
              </a:spcBef>
              <a:spcAft>
                <a:spcPts val="0"/>
              </a:spcAft>
              <a:buNone/>
            </a:pPr>
            <a:r>
              <a:rPr lang="en"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300"/>
              </a:spcBef>
              <a:spcAft>
                <a:spcPts val="0"/>
              </a:spcAft>
              <a:buClr>
                <a:schemeClr val="lt1"/>
              </a:buClr>
              <a:buSzPts val="1100"/>
              <a:buFont typeface="Arial"/>
              <a:buNone/>
            </a:pPr>
            <a:r>
              <a:rPr lang="en" sz="1100">
                <a:latin typeface="Arial"/>
                <a:ea typeface="Arial"/>
                <a:cs typeface="Arial"/>
                <a:sym typeface="Arial"/>
              </a:rPr>
              <a:t>	 </a:t>
            </a:r>
            <a:endParaRPr sz="1400">
              <a:latin typeface="Lexend Light"/>
              <a:ea typeface="Lexend Light"/>
              <a:cs typeface="Lexend Light"/>
              <a:sym typeface="Lexend Light"/>
            </a:endParaRPr>
          </a:p>
          <a:p>
            <a:pPr indent="0" lvl="0" marL="0" rtl="0" algn="l">
              <a:lnSpc>
                <a:spcPct val="115000"/>
              </a:lnSpc>
              <a:spcBef>
                <a:spcPts val="1200"/>
              </a:spcBef>
              <a:spcAft>
                <a:spcPts val="1200"/>
              </a:spcAft>
              <a:buNone/>
            </a:pPr>
            <a:r>
              <a:t/>
            </a:r>
            <a:endParaRPr sz="1400">
              <a:latin typeface="Lexend Light"/>
              <a:ea typeface="Lexend Light"/>
              <a:cs typeface="Lexend Light"/>
              <a:sym typeface="Lexend Light"/>
            </a:endParaRPr>
          </a:p>
        </p:txBody>
      </p:sp>
      <p:sp>
        <p:nvSpPr>
          <p:cNvPr id="431" name="Google Shape;431;p63"/>
          <p:cNvSpPr txBox="1"/>
          <p:nvPr>
            <p:ph idx="4294967295" type="title"/>
          </p:nvPr>
        </p:nvSpPr>
        <p:spPr>
          <a:xfrm>
            <a:off x="661575" y="538850"/>
            <a:ext cx="7175400" cy="57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solidFill>
                  <a:schemeClr val="dk1"/>
                </a:solidFill>
              </a:rPr>
              <a:t>Areto Report</a:t>
            </a:r>
            <a:endParaRPr sz="40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roduct Roadmap">
  <a:themeElements>
    <a:clrScheme name="Simple Light">
      <a:dk1>
        <a:srgbClr val="D32600"/>
      </a:dk1>
      <a:lt1>
        <a:srgbClr val="000000"/>
      </a:lt1>
      <a:dk2>
        <a:srgbClr val="FFFFFF"/>
      </a:dk2>
      <a:lt2>
        <a:srgbClr val="E57360"/>
      </a:lt2>
      <a:accent1>
        <a:srgbClr val="666666"/>
      </a:accent1>
      <a:accent2>
        <a:srgbClr val="B7B7B7"/>
      </a:accent2>
      <a:accent3>
        <a:srgbClr val="EFEFEF"/>
      </a:accent3>
      <a:accent4>
        <a:srgbClr val="F9EDE5"/>
      </a:accent4>
      <a:accent5>
        <a:srgbClr val="F3F3F3"/>
      </a:accent5>
      <a:accent6>
        <a:srgbClr val="F7F7F7"/>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