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39d81207b5da4d8d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05613" cy="9939338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1B4-38B2-4A11-B2E8-F27569D78260}" type="datetimeFigureOut">
              <a:rPr lang="en-NZ" smtClean="0"/>
              <a:pPr/>
              <a:t>23/04/2013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3EA-5056-4AC6-AA7B-B899DDF397B8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1B4-38B2-4A11-B2E8-F27569D78260}" type="datetimeFigureOut">
              <a:rPr lang="en-NZ" smtClean="0"/>
              <a:pPr/>
              <a:t>23/04/2013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3EA-5056-4AC6-AA7B-B899DDF397B8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1B4-38B2-4A11-B2E8-F27569D78260}" type="datetimeFigureOut">
              <a:rPr lang="en-NZ" smtClean="0"/>
              <a:pPr/>
              <a:t>23/04/2013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3EA-5056-4AC6-AA7B-B899DDF397B8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1B4-38B2-4A11-B2E8-F27569D78260}" type="datetimeFigureOut">
              <a:rPr lang="en-NZ" smtClean="0"/>
              <a:pPr/>
              <a:t>23/04/2013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3EA-5056-4AC6-AA7B-B899DDF397B8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1B4-38B2-4A11-B2E8-F27569D78260}" type="datetimeFigureOut">
              <a:rPr lang="en-NZ" smtClean="0"/>
              <a:pPr/>
              <a:t>23/04/2013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3EA-5056-4AC6-AA7B-B899DDF397B8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1B4-38B2-4A11-B2E8-F27569D78260}" type="datetimeFigureOut">
              <a:rPr lang="en-NZ" smtClean="0"/>
              <a:pPr/>
              <a:t>23/04/2013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3EA-5056-4AC6-AA7B-B899DDF397B8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1B4-38B2-4A11-B2E8-F27569D78260}" type="datetimeFigureOut">
              <a:rPr lang="en-NZ" smtClean="0"/>
              <a:pPr/>
              <a:t>23/04/2013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3EA-5056-4AC6-AA7B-B899DDF397B8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1B4-38B2-4A11-B2E8-F27569D78260}" type="datetimeFigureOut">
              <a:rPr lang="en-NZ" smtClean="0"/>
              <a:pPr/>
              <a:t>23/04/2013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3EA-5056-4AC6-AA7B-B899DDF397B8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1B4-38B2-4A11-B2E8-F27569D78260}" type="datetimeFigureOut">
              <a:rPr lang="en-NZ" smtClean="0"/>
              <a:pPr/>
              <a:t>23/04/2013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3EA-5056-4AC6-AA7B-B899DDF397B8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1B4-38B2-4A11-B2E8-F27569D78260}" type="datetimeFigureOut">
              <a:rPr lang="en-NZ" smtClean="0"/>
              <a:pPr/>
              <a:t>23/04/2013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3EA-5056-4AC6-AA7B-B899DDF397B8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41B4-38B2-4A11-B2E8-F27569D78260}" type="datetimeFigureOut">
              <a:rPr lang="en-NZ" smtClean="0"/>
              <a:pPr/>
              <a:t>23/04/2013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73EA-5056-4AC6-AA7B-B899DDF397B8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341B4-38B2-4A11-B2E8-F27569D78260}" type="datetimeFigureOut">
              <a:rPr lang="en-NZ" smtClean="0"/>
              <a:pPr/>
              <a:t>23/04/2013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E73EA-5056-4AC6-AA7B-B899DDF397B8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Malicious Yahoo! </a:t>
            </a:r>
            <a:r>
              <a:rPr lang="en-NZ" dirty="0" err="1" smtClean="0"/>
              <a:t>Xtra</a:t>
            </a:r>
            <a:r>
              <a:rPr lang="en-NZ" dirty="0" smtClean="0"/>
              <a:t> email attack: </a:t>
            </a:r>
            <a:br>
              <a:rPr lang="en-NZ" dirty="0" smtClean="0"/>
            </a:br>
            <a:r>
              <a:rPr lang="en-NZ" dirty="0" smtClean="0"/>
              <a:t>minimising customer impact</a:t>
            </a:r>
            <a:endParaRPr lang="en-NZ" dirty="0"/>
          </a:p>
        </p:txBody>
      </p:sp>
      <p:pic>
        <p:nvPicPr>
          <p:cNvPr id="3073" name="Picture 1" descr="H:\My Documents\My Pictures\emailatt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513162"/>
            <a:ext cx="4572000" cy="2724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NZ" dirty="0" smtClean="0"/>
              <a:t>Short term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400599"/>
          </a:xfrm>
        </p:spPr>
        <p:txBody>
          <a:bodyPr>
            <a:normAutofit/>
          </a:bodyPr>
          <a:lstStyle/>
          <a:p>
            <a:r>
              <a:rPr lang="en-NZ" sz="2800" dirty="0" smtClean="0"/>
              <a:t>Dedicated internal </a:t>
            </a:r>
            <a:r>
              <a:rPr lang="en-NZ" sz="2800" dirty="0" err="1" smtClean="0"/>
              <a:t>comms</a:t>
            </a:r>
            <a:r>
              <a:rPr lang="en-NZ" sz="2800" dirty="0" smtClean="0"/>
              <a:t> team managing issue</a:t>
            </a:r>
          </a:p>
          <a:p>
            <a:r>
              <a:rPr lang="en-NZ" sz="2800" dirty="0" smtClean="0"/>
              <a:t>Helping customers help themselves</a:t>
            </a:r>
          </a:p>
          <a:p>
            <a:pPr lvl="1"/>
            <a:r>
              <a:rPr lang="en-NZ" dirty="0" smtClean="0"/>
              <a:t>balancing act</a:t>
            </a:r>
          </a:p>
          <a:p>
            <a:pPr lvl="1"/>
            <a:r>
              <a:rPr lang="en-NZ" dirty="0" smtClean="0"/>
              <a:t>timely,  relevant &amp; targeted information</a:t>
            </a:r>
          </a:p>
          <a:p>
            <a:pPr lvl="1"/>
            <a:r>
              <a:rPr lang="en-NZ" dirty="0" smtClean="0"/>
              <a:t> managing consistent internal  &amp; external </a:t>
            </a:r>
            <a:r>
              <a:rPr lang="en-NZ" dirty="0" err="1" smtClean="0"/>
              <a:t>comms</a:t>
            </a:r>
            <a:r>
              <a:rPr lang="en-NZ" dirty="0" smtClean="0"/>
              <a:t> across multiple channels</a:t>
            </a:r>
          </a:p>
          <a:p>
            <a:pPr lvl="1"/>
            <a:r>
              <a:rPr lang="en-NZ" dirty="0" smtClean="0"/>
              <a:t>media &amp; social media</a:t>
            </a:r>
            <a:r>
              <a:rPr lang="en-NZ" sz="3000" dirty="0" smtClean="0"/>
              <a:t> </a:t>
            </a:r>
            <a:endParaRPr lang="en-NZ" sz="3000" dirty="0"/>
          </a:p>
        </p:txBody>
      </p:sp>
      <p:pic>
        <p:nvPicPr>
          <p:cNvPr id="1026" name="Picture 2" descr="D:\Documents and Settings\t807614\Desktop\Pulse article pictures\raining sp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645024"/>
            <a:ext cx="3047479" cy="3045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01008"/>
            <a:ext cx="3744416" cy="2995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NZ" dirty="0" smtClean="0"/>
              <a:t>Long term – better prepared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12968" cy="5328592"/>
          </a:xfrm>
        </p:spPr>
        <p:txBody>
          <a:bodyPr>
            <a:normAutofit/>
          </a:bodyPr>
          <a:lstStyle/>
          <a:p>
            <a:r>
              <a:rPr lang="en-NZ" sz="2800" dirty="0" smtClean="0"/>
              <a:t>Telecom - reviewed </a:t>
            </a:r>
            <a:r>
              <a:rPr lang="en-NZ" sz="2800" dirty="0" err="1" smtClean="0"/>
              <a:t>learnings</a:t>
            </a:r>
            <a:r>
              <a:rPr lang="en-NZ" sz="2800" dirty="0" smtClean="0"/>
              <a:t> to enhance internal processes and customer </a:t>
            </a:r>
            <a:r>
              <a:rPr lang="en-NZ" sz="2800" dirty="0" err="1" smtClean="0"/>
              <a:t>comms</a:t>
            </a:r>
            <a:endParaRPr lang="en-NZ" sz="28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NZ" dirty="0" smtClean="0"/>
              <a:t>Customers </a:t>
            </a:r>
            <a:r>
              <a:rPr lang="en-NZ" smtClean="0"/>
              <a:t>– good </a:t>
            </a:r>
            <a:r>
              <a:rPr lang="en-NZ" dirty="0" smtClean="0"/>
              <a:t>email security practices</a:t>
            </a:r>
          </a:p>
          <a:p>
            <a:pPr lvl="1"/>
            <a:r>
              <a:rPr lang="en-NZ" dirty="0" smtClean="0"/>
              <a:t>educating customers</a:t>
            </a:r>
          </a:p>
          <a:p>
            <a:pPr lvl="1"/>
            <a:r>
              <a:rPr lang="en-NZ" dirty="0" smtClean="0"/>
              <a:t>email attacks are a fact of life</a:t>
            </a:r>
          </a:p>
          <a:p>
            <a:pPr lvl="1"/>
            <a:r>
              <a:rPr lang="en-NZ" dirty="0" smtClean="0"/>
              <a:t>how to protect yourself</a:t>
            </a:r>
          </a:p>
          <a:p>
            <a:pPr lvl="1"/>
            <a:endParaRPr lang="en-NZ" dirty="0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Malicious Yahoo! Xtra email attack:  minimising customer impact</vt:lpstr>
      <vt:lpstr>Short term</vt:lpstr>
      <vt:lpstr>Long term – better prepared</vt:lpstr>
    </vt:vector>
  </TitlesOfParts>
  <Company>Telecom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Malicious attack on Yahoo! Xtra email  Minimising customer impact</dc:title>
  <dc:creator>t458843</dc:creator>
  <cp:lastModifiedBy>Fleur Wilkinson</cp:lastModifiedBy>
  <cp:revision>11</cp:revision>
  <dcterms:created xsi:type="dcterms:W3CDTF">2013-04-22T04:29:10Z</dcterms:created>
  <dcterms:modified xsi:type="dcterms:W3CDTF">2013-04-23T01:11:37Z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A318307</vt:lpwstr>
  </property>
  <property fmtid="{D5CDD505-2E9C-101B-9397-08002B2CF9AE}" pid="4" name="Objective-Title">
    <vt:lpwstr>Powerpoint - Trish Keith Telecom</vt:lpwstr>
  </property>
  <property fmtid="{D5CDD505-2E9C-101B-9397-08002B2CF9AE}" pid="5" name="Objective-Comment">
    <vt:lpwstr/>
  </property>
  <property fmtid="{D5CDD505-2E9C-101B-9397-08002B2CF9AE}" pid="6" name="Objective-CreationStamp">
    <vt:filetime>2013-04-24T23:08:19Z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2013-04-25T01:12:06Z</vt:filetime>
  </property>
  <property fmtid="{D5CDD505-2E9C-101B-9397-08002B2CF9AE}" pid="10" name="Objective-ModificationStamp">
    <vt:filetime>2013-04-25T01:12:07Z</vt:filetime>
  </property>
  <property fmtid="{D5CDD505-2E9C-101B-9397-08002B2CF9AE}" pid="11" name="Objective-Owner">
    <vt:lpwstr>Julie Quinlan</vt:lpwstr>
  </property>
  <property fmtid="{D5CDD505-2E9C-101B-9397-08002B2CF9AE}" pid="12" name="Objective-Path">
    <vt:lpwstr>OPC Global Folder:File Plan:Communications:Public Relations Activities:Privacy Awareness Week:Privacy Awareness Week 2013:Forum (1/2 day):</vt:lpwstr>
  </property>
  <property fmtid="{D5CDD505-2E9C-101B-9397-08002B2CF9AE}" pid="13" name="Objective-Parent">
    <vt:lpwstr>Forum (1/2 day)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1</vt:r8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>OPC/1600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</Properties>
</file>