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5.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4"/>
    <p:sldMasterId id="2147483697" r:id="rId5"/>
    <p:sldMasterId id="2147483713" r:id="rId6"/>
    <p:sldMasterId id="2147483665" r:id="rId7"/>
    <p:sldMasterId id="2147483693" r:id="rId8"/>
  </p:sldMasterIdLst>
  <p:notesMasterIdLst>
    <p:notesMasterId r:id="rId73"/>
  </p:notesMasterIdLst>
  <p:sldIdLst>
    <p:sldId id="312" r:id="rId9"/>
    <p:sldId id="314" r:id="rId10"/>
    <p:sldId id="294" r:id="rId11"/>
    <p:sldId id="300" r:id="rId12"/>
    <p:sldId id="296" r:id="rId13"/>
    <p:sldId id="318" r:id="rId14"/>
    <p:sldId id="319" r:id="rId15"/>
    <p:sldId id="321" r:id="rId16"/>
    <p:sldId id="320" r:id="rId17"/>
    <p:sldId id="323" r:id="rId18"/>
    <p:sldId id="324" r:id="rId19"/>
    <p:sldId id="326" r:id="rId20"/>
    <p:sldId id="325" r:id="rId21"/>
    <p:sldId id="327" r:id="rId22"/>
    <p:sldId id="328" r:id="rId23"/>
    <p:sldId id="330" r:id="rId24"/>
    <p:sldId id="329" r:id="rId25"/>
    <p:sldId id="331" r:id="rId26"/>
    <p:sldId id="332" r:id="rId27"/>
    <p:sldId id="334" r:id="rId28"/>
    <p:sldId id="333" r:id="rId29"/>
    <p:sldId id="336" r:id="rId30"/>
    <p:sldId id="337" r:id="rId31"/>
    <p:sldId id="338" r:id="rId32"/>
    <p:sldId id="339" r:id="rId33"/>
    <p:sldId id="340" r:id="rId34"/>
    <p:sldId id="342" r:id="rId35"/>
    <p:sldId id="343" r:id="rId36"/>
    <p:sldId id="341" r:id="rId37"/>
    <p:sldId id="316" r:id="rId38"/>
    <p:sldId id="344" r:id="rId39"/>
    <p:sldId id="345" r:id="rId40"/>
    <p:sldId id="346" r:id="rId41"/>
    <p:sldId id="347" r:id="rId42"/>
    <p:sldId id="348" r:id="rId43"/>
    <p:sldId id="349" r:id="rId44"/>
    <p:sldId id="352" r:id="rId45"/>
    <p:sldId id="350" r:id="rId46"/>
    <p:sldId id="353" r:id="rId47"/>
    <p:sldId id="354" r:id="rId48"/>
    <p:sldId id="356" r:id="rId49"/>
    <p:sldId id="357" r:id="rId50"/>
    <p:sldId id="358" r:id="rId51"/>
    <p:sldId id="359" r:id="rId52"/>
    <p:sldId id="361" r:id="rId53"/>
    <p:sldId id="360"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7" r:id="rId69"/>
    <p:sldId id="378" r:id="rId70"/>
    <p:sldId id="380" r:id="rId71"/>
    <p:sldId id="302" r:id="rId72"/>
  </p:sldIdLst>
  <p:sldSz cx="24382413" cy="13716000"/>
  <p:notesSz cx="20104100" cy="11309350"/>
  <p:defaultTextStyle>
    <a:defPPr>
      <a:defRPr kern="0"/>
    </a:defPPr>
  </p:defaultTextStyle>
  <p:extLst>
    <p:ext uri="{521415D9-36F7-43E2-AB2F-B90AF26B5E84}">
      <p14:sectionLst xmlns:p14="http://schemas.microsoft.com/office/powerpoint/2010/main">
        <p14:section name="Title Slide Options, Please use ONE" id="{AB061690-177E-AD41-AB16-95D85F672C19}">
          <p14:sldIdLst>
            <p14:sldId id="312"/>
            <p14:sldId id="314"/>
            <p14:sldId id="294"/>
            <p14:sldId id="300"/>
            <p14:sldId id="296"/>
            <p14:sldId id="318"/>
            <p14:sldId id="319"/>
            <p14:sldId id="321"/>
            <p14:sldId id="320"/>
            <p14:sldId id="323"/>
            <p14:sldId id="324"/>
            <p14:sldId id="326"/>
            <p14:sldId id="325"/>
            <p14:sldId id="327"/>
            <p14:sldId id="328"/>
            <p14:sldId id="330"/>
            <p14:sldId id="329"/>
            <p14:sldId id="331"/>
            <p14:sldId id="332"/>
            <p14:sldId id="334"/>
            <p14:sldId id="333"/>
            <p14:sldId id="336"/>
            <p14:sldId id="337"/>
            <p14:sldId id="338"/>
            <p14:sldId id="339"/>
            <p14:sldId id="340"/>
            <p14:sldId id="342"/>
            <p14:sldId id="343"/>
            <p14:sldId id="341"/>
            <p14:sldId id="316"/>
            <p14:sldId id="344"/>
            <p14:sldId id="345"/>
            <p14:sldId id="346"/>
            <p14:sldId id="347"/>
            <p14:sldId id="348"/>
            <p14:sldId id="349"/>
            <p14:sldId id="352"/>
            <p14:sldId id="350"/>
            <p14:sldId id="353"/>
            <p14:sldId id="354"/>
            <p14:sldId id="356"/>
            <p14:sldId id="357"/>
            <p14:sldId id="358"/>
            <p14:sldId id="359"/>
            <p14:sldId id="361"/>
            <p14:sldId id="360"/>
            <p14:sldId id="362"/>
            <p14:sldId id="363"/>
            <p14:sldId id="364"/>
            <p14:sldId id="365"/>
            <p14:sldId id="366"/>
            <p14:sldId id="367"/>
            <p14:sldId id="368"/>
            <p14:sldId id="369"/>
            <p14:sldId id="370"/>
            <p14:sldId id="371"/>
            <p14:sldId id="372"/>
            <p14:sldId id="373"/>
            <p14:sldId id="374"/>
            <p14:sldId id="375"/>
            <p14:sldId id="377"/>
            <p14:sldId id="378"/>
            <p14:sldId id="380"/>
            <p14:sldId id="302"/>
          </p14:sldIdLst>
        </p14:section>
        <p14:section name="Introductory Slides" id="{38248636-2E55-AE48-84FD-C33AADC10D3C}">
          <p14:sldIdLst/>
        </p14:section>
        <p14:section name="Divider Slides" id="{4201A028-EA4A-624A-9456-FC7307366415}">
          <p14:sldIdLst/>
        </p14:section>
        <p14:section name="Main Content" id="{D75EEE4E-AB54-904B-A02A-2BC5DDE53EBB}">
          <p14:sldIdLst/>
        </p14:section>
        <p14:section name="Elements slide, delete after completing presentation" id="{32498E9E-CC81-DC47-85A6-451E34622098}">
          <p14:sldIdLst/>
        </p14:section>
      </p14:sectionLst>
    </p:ext>
    <p:ext uri="{EFAFB233-063F-42B5-8137-9DF3F51BA10A}">
      <p15:sldGuideLst xmlns:p15="http://schemas.microsoft.com/office/powerpoint/2012/main">
        <p15:guide id="1" orient="horz" pos="2619" userDrawn="1">
          <p15:clr>
            <a:srgbClr val="A4A3A4"/>
          </p15:clr>
        </p15:guide>
        <p15:guide id="2" pos="26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CE07F9-C06F-A6A3-51BF-B9240894826B}" name="Isabel Doudney" initials="ID" userId="S::Isabel.Doudney@privacy.org.nz::6b7b90ee-aae5-4d36-822e-f368249e2e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0016"/>
    <a:srgbClr val="FFDF4F"/>
    <a:srgbClr val="FFCB05"/>
    <a:srgbClr val="E4A025"/>
    <a:srgbClr val="F2EEE6"/>
    <a:srgbClr val="9D98A3"/>
    <a:srgbClr val="6FC7B6"/>
    <a:srgbClr val="32BCAD"/>
    <a:srgbClr val="00797B"/>
    <a:srgbClr val="E6A7C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813"/>
  </p:normalViewPr>
  <p:slideViewPr>
    <p:cSldViewPr>
      <p:cViewPr varScale="1">
        <p:scale>
          <a:sx n="54" d="100"/>
          <a:sy n="54" d="100"/>
        </p:scale>
        <p:origin x="750" y="78"/>
      </p:cViewPr>
      <p:guideLst>
        <p:guide orient="horz" pos="2619"/>
        <p:guide pos="2645"/>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8.xml" Id="rId26" /><Relationship Type="http://schemas.openxmlformats.org/officeDocument/2006/relationships/slide" Target="slides/slide13.xml" Id="rId21" /><Relationship Type="http://schemas.openxmlformats.org/officeDocument/2006/relationships/slide" Target="slides/slide34.xml" Id="rId42" /><Relationship Type="http://schemas.openxmlformats.org/officeDocument/2006/relationships/slide" Target="slides/slide39.xml" Id="rId47" /><Relationship Type="http://schemas.openxmlformats.org/officeDocument/2006/relationships/slide" Target="slides/slide55.xml" Id="rId63" /><Relationship Type="http://schemas.openxmlformats.org/officeDocument/2006/relationships/slide" Target="slides/slide60.xml" Id="rId68" /><Relationship Type="http://schemas.openxmlformats.org/officeDocument/2006/relationships/slide" Target="slides/slide8.xml" Id="rId16" /><Relationship Type="http://schemas.openxmlformats.org/officeDocument/2006/relationships/slide" Target="slides/slide3.xml" Id="rId11" /><Relationship Type="http://schemas.openxmlformats.org/officeDocument/2006/relationships/slide" Target="slides/slide16.xml" Id="rId24" /><Relationship Type="http://schemas.openxmlformats.org/officeDocument/2006/relationships/slide" Target="slides/slide24.xml" Id="rId32" /><Relationship Type="http://schemas.openxmlformats.org/officeDocument/2006/relationships/slide" Target="slides/slide29.xml" Id="rId37" /><Relationship Type="http://schemas.openxmlformats.org/officeDocument/2006/relationships/slide" Target="slides/slide32.xml" Id="rId40" /><Relationship Type="http://schemas.openxmlformats.org/officeDocument/2006/relationships/slide" Target="slides/slide37.xml" Id="rId45" /><Relationship Type="http://schemas.openxmlformats.org/officeDocument/2006/relationships/slide" Target="slides/slide45.xml" Id="rId53" /><Relationship Type="http://schemas.openxmlformats.org/officeDocument/2006/relationships/slide" Target="slides/slide50.xml" Id="rId58" /><Relationship Type="http://schemas.openxmlformats.org/officeDocument/2006/relationships/slide" Target="slides/slide58.xml" Id="rId66" /><Relationship Type="http://schemas.openxmlformats.org/officeDocument/2006/relationships/presProps" Target="presProps.xml" Id="rId74" /><Relationship Type="http://schemas.openxmlformats.org/officeDocument/2006/relationships/slideMaster" Target="slideMasters/slideMaster2.xml" Id="rId5" /><Relationship Type="http://schemas.openxmlformats.org/officeDocument/2006/relationships/slide" Target="slides/slide53.xml" Id="rId61" /><Relationship Type="http://schemas.openxmlformats.org/officeDocument/2006/relationships/slide" Target="slides/slide11.xml" Id="rId19" /><Relationship Type="http://schemas.openxmlformats.org/officeDocument/2006/relationships/slide" Target="slides/slide6.xml" Id="rId14" /><Relationship Type="http://schemas.openxmlformats.org/officeDocument/2006/relationships/slide" Target="slides/slide14.xml" Id="rId22" /><Relationship Type="http://schemas.openxmlformats.org/officeDocument/2006/relationships/slide" Target="slides/slide19.xml" Id="rId27" /><Relationship Type="http://schemas.openxmlformats.org/officeDocument/2006/relationships/slide" Target="slides/slide22.xml" Id="rId30" /><Relationship Type="http://schemas.openxmlformats.org/officeDocument/2006/relationships/slide" Target="slides/slide27.xml" Id="rId35" /><Relationship Type="http://schemas.openxmlformats.org/officeDocument/2006/relationships/slide" Target="slides/slide35.xml" Id="rId43" /><Relationship Type="http://schemas.openxmlformats.org/officeDocument/2006/relationships/slide" Target="slides/slide40.xml" Id="rId48" /><Relationship Type="http://schemas.openxmlformats.org/officeDocument/2006/relationships/slide" Target="slides/slide48.xml" Id="rId56" /><Relationship Type="http://schemas.openxmlformats.org/officeDocument/2006/relationships/slide" Target="slides/slide56.xml" Id="rId64" /><Relationship Type="http://schemas.openxmlformats.org/officeDocument/2006/relationships/slide" Target="slides/slide61.xml" Id="rId69" /><Relationship Type="http://schemas.openxmlformats.org/officeDocument/2006/relationships/tableStyles" Target="tableStyles.xml" Id="rId77" /><Relationship Type="http://schemas.openxmlformats.org/officeDocument/2006/relationships/slideMaster" Target="slideMasters/slideMaster5.xml" Id="rId8" /><Relationship Type="http://schemas.openxmlformats.org/officeDocument/2006/relationships/slide" Target="slides/slide43.xml" Id="rId51" /><Relationship Type="http://schemas.openxmlformats.org/officeDocument/2006/relationships/slide" Target="slides/slide64.xml" Id="rId72" /><Relationship Type="http://schemas.openxmlformats.org/officeDocument/2006/relationships/customXml" Target="../customXml/item3.xml" Id="rId3" /><Relationship Type="http://schemas.openxmlformats.org/officeDocument/2006/relationships/slide" Target="slides/slide4.xml" Id="rId12" /><Relationship Type="http://schemas.openxmlformats.org/officeDocument/2006/relationships/slide" Target="slides/slide9.xml" Id="rId17" /><Relationship Type="http://schemas.openxmlformats.org/officeDocument/2006/relationships/slide" Target="slides/slide17.xml" Id="rId25" /><Relationship Type="http://schemas.openxmlformats.org/officeDocument/2006/relationships/slide" Target="slides/slide25.xml" Id="rId33" /><Relationship Type="http://schemas.openxmlformats.org/officeDocument/2006/relationships/slide" Target="slides/slide30.xml" Id="rId38" /><Relationship Type="http://schemas.openxmlformats.org/officeDocument/2006/relationships/slide" Target="slides/slide38.xml" Id="rId46" /><Relationship Type="http://schemas.openxmlformats.org/officeDocument/2006/relationships/slide" Target="slides/slide51.xml" Id="rId59" /><Relationship Type="http://schemas.openxmlformats.org/officeDocument/2006/relationships/slide" Target="slides/slide59.xml" Id="rId67" /><Relationship Type="http://schemas.openxmlformats.org/officeDocument/2006/relationships/slide" Target="slides/slide12.xml" Id="rId20" /><Relationship Type="http://schemas.openxmlformats.org/officeDocument/2006/relationships/slide" Target="slides/slide33.xml" Id="rId41" /><Relationship Type="http://schemas.openxmlformats.org/officeDocument/2006/relationships/slide" Target="slides/slide46.xml" Id="rId54" /><Relationship Type="http://schemas.openxmlformats.org/officeDocument/2006/relationships/slide" Target="slides/slide54.xml" Id="rId62" /><Relationship Type="http://schemas.openxmlformats.org/officeDocument/2006/relationships/slide" Target="slides/slide62.xml" Id="rId70" /><Relationship Type="http://schemas.openxmlformats.org/officeDocument/2006/relationships/viewProps" Target="viewProps.xml" Id="rId75"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7.xml" Id="rId15" /><Relationship Type="http://schemas.openxmlformats.org/officeDocument/2006/relationships/slide" Target="slides/slide15.xml" Id="rId23" /><Relationship Type="http://schemas.openxmlformats.org/officeDocument/2006/relationships/slide" Target="slides/slide20.xml" Id="rId28" /><Relationship Type="http://schemas.openxmlformats.org/officeDocument/2006/relationships/slide" Target="slides/slide28.xml" Id="rId36" /><Relationship Type="http://schemas.openxmlformats.org/officeDocument/2006/relationships/slide" Target="slides/slide41.xml" Id="rId49" /><Relationship Type="http://schemas.openxmlformats.org/officeDocument/2006/relationships/slide" Target="slides/slide49.xml" Id="rId57" /><Relationship Type="http://schemas.openxmlformats.org/officeDocument/2006/relationships/slide" Target="slides/slide2.xml" Id="rId10" /><Relationship Type="http://schemas.openxmlformats.org/officeDocument/2006/relationships/slide" Target="slides/slide23.xml" Id="rId31" /><Relationship Type="http://schemas.openxmlformats.org/officeDocument/2006/relationships/slide" Target="slides/slide36.xml" Id="rId44" /><Relationship Type="http://schemas.openxmlformats.org/officeDocument/2006/relationships/slide" Target="slides/slide44.xml" Id="rId52" /><Relationship Type="http://schemas.openxmlformats.org/officeDocument/2006/relationships/slide" Target="slides/slide52.xml" Id="rId60" /><Relationship Type="http://schemas.openxmlformats.org/officeDocument/2006/relationships/slide" Target="slides/slide57.xml" Id="rId65" /><Relationship Type="http://schemas.openxmlformats.org/officeDocument/2006/relationships/notesMaster" Target="notesMasters/notesMaster1.xml" Id="rId73" /><Relationship Type="http://schemas.microsoft.com/office/2018/10/relationships/authors" Target="authors.xml" Id="rId78" /><Relationship Type="http://schemas.openxmlformats.org/officeDocument/2006/relationships/slideMaster" Target="slideMasters/slideMaster1.xml" Id="rId4" /><Relationship Type="http://schemas.openxmlformats.org/officeDocument/2006/relationships/slide" Target="slides/slide1.xml" Id="rId9" /><Relationship Type="http://schemas.openxmlformats.org/officeDocument/2006/relationships/slide" Target="slides/slide5.xml" Id="rId13" /><Relationship Type="http://schemas.openxmlformats.org/officeDocument/2006/relationships/slide" Target="slides/slide10.xml" Id="rId18" /><Relationship Type="http://schemas.openxmlformats.org/officeDocument/2006/relationships/slide" Target="slides/slide31.xml" Id="rId39" /><Relationship Type="http://schemas.openxmlformats.org/officeDocument/2006/relationships/slide" Target="slides/slide26.xml" Id="rId34" /><Relationship Type="http://schemas.openxmlformats.org/officeDocument/2006/relationships/slide" Target="slides/slide42.xml" Id="rId50" /><Relationship Type="http://schemas.openxmlformats.org/officeDocument/2006/relationships/slide" Target="slides/slide47.xml" Id="rId55" /><Relationship Type="http://schemas.openxmlformats.org/officeDocument/2006/relationships/theme" Target="theme/theme1.xml" Id="rId76" /><Relationship Type="http://schemas.openxmlformats.org/officeDocument/2006/relationships/slideMaster" Target="slideMasters/slideMaster4.xml" Id="rId7" /><Relationship Type="http://schemas.openxmlformats.org/officeDocument/2006/relationships/slide" Target="slides/slide63.xml" Id="rId71" /><Relationship Type="http://schemas.openxmlformats.org/officeDocument/2006/relationships/slide" Target="slides/slide21.xml" Id="rId29" /><Relationship Type="http://schemas.openxmlformats.org/officeDocument/2006/relationships/customXml" Target="/customXML/item5.xml" Id="R594e025d700c4d1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E5830357-E05F-744D-8B73-4BB8B053F2FB}" type="datetimeFigureOut">
              <a:rPr lang="en-US" smtClean="0"/>
              <a:t>9/16/2024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459B167C-B1FA-A343-B9A6-BDCEC7F03BE6}" type="slidenum">
              <a:rPr lang="en-US" smtClean="0"/>
              <a:t>‹#›</a:t>
            </a:fld>
            <a:endParaRPr lang="en-US"/>
          </a:p>
        </p:txBody>
      </p:sp>
    </p:spTree>
    <p:extLst>
      <p:ext uri="{BB962C8B-B14F-4D97-AF65-F5344CB8AC3E}">
        <p14:creationId xmlns:p14="http://schemas.microsoft.com/office/powerpoint/2010/main" val="4294050543"/>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custom photo">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CCA6CEBE-00ED-3486-9A91-CCEF578D51B1}"/>
              </a:ext>
            </a:extLst>
          </p:cNvPr>
          <p:cNvSpPr>
            <a:spLocks noGrp="1"/>
          </p:cNvSpPr>
          <p:nvPr>
            <p:ph type="body" sz="quarter" idx="28" hasCustomPrompt="1"/>
          </p:nvPr>
        </p:nvSpPr>
        <p:spPr>
          <a:xfrm>
            <a:off x="1389062" y="3067908"/>
            <a:ext cx="7201663" cy="5130684"/>
          </a:xfrm>
          <a:prstGeom prst="rect">
            <a:avLst/>
          </a:prstGeom>
        </p:spPr>
        <p:txBody>
          <a:bodyPr anchor="b">
            <a:noAutofit/>
          </a:bodyPr>
          <a:lstStyle>
            <a:lvl1pPr marL="0" indent="0">
              <a:lnSpc>
                <a:spcPts val="10000"/>
              </a:lnSpc>
              <a:buFontTx/>
              <a:buNone/>
              <a:defRPr sz="10000" b="0" i="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Title of presentation to go here</a:t>
            </a:r>
          </a:p>
        </p:txBody>
      </p:sp>
      <p:sp>
        <p:nvSpPr>
          <p:cNvPr id="11" name="Text Placeholder 31">
            <a:extLst>
              <a:ext uri="{FF2B5EF4-FFF2-40B4-BE49-F238E27FC236}">
                <a16:creationId xmlns:a16="http://schemas.microsoft.com/office/drawing/2014/main" id="{1894309B-D857-5A61-1355-C990FBEFABB9}"/>
              </a:ext>
            </a:extLst>
          </p:cNvPr>
          <p:cNvSpPr>
            <a:spLocks noGrp="1"/>
          </p:cNvSpPr>
          <p:nvPr>
            <p:ph type="body" sz="quarter" idx="29" hasCustomPrompt="1"/>
          </p:nvPr>
        </p:nvSpPr>
        <p:spPr>
          <a:xfrm>
            <a:off x="1389062" y="8864158"/>
            <a:ext cx="7201663" cy="1684391"/>
          </a:xfrm>
          <a:prstGeom prst="rect">
            <a:avLst/>
          </a:prstGeom>
        </p:spPr>
        <p:txBody>
          <a:bodyPr anchor="t">
            <a:noAutofit/>
          </a:bodyPr>
          <a:lstStyle>
            <a:lvl1pPr marL="0" indent="0">
              <a:lnSpc>
                <a:spcPct val="100000"/>
              </a:lnSpc>
              <a:buFontTx/>
              <a:buNone/>
              <a:defRPr sz="4000" b="0" i="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Subtitle can go here if needed, can be date, audience, etc.</a:t>
            </a:r>
          </a:p>
        </p:txBody>
      </p:sp>
      <p:sp>
        <p:nvSpPr>
          <p:cNvPr id="42" name="Footer Placeholder 41">
            <a:extLst>
              <a:ext uri="{FF2B5EF4-FFF2-40B4-BE49-F238E27FC236}">
                <a16:creationId xmlns:a16="http://schemas.microsoft.com/office/drawing/2014/main" id="{C70AE8BB-E199-C807-FFDE-7755FCF6B2B3}"/>
              </a:ext>
            </a:extLst>
          </p:cNvPr>
          <p:cNvSpPr>
            <a:spLocks noGrp="1"/>
          </p:cNvSpPr>
          <p:nvPr>
            <p:ph type="ftr" sz="quarter" idx="31"/>
          </p:nvPr>
        </p:nvSpPr>
        <p:spPr>
          <a:xfrm>
            <a:off x="8077200" y="-1153068"/>
            <a:ext cx="8228013" cy="730250"/>
          </a:xfrm>
          <a:prstGeom prst="rect">
            <a:avLst/>
          </a:prstGeom>
        </p:spPr>
        <p:txBody>
          <a:bodyPr/>
          <a:lstStyle/>
          <a:p>
            <a:r>
              <a:rPr lang="en-US" dirty="0"/>
              <a:t>INSERT TITLE OF DOCUMENT HERE</a:t>
            </a:r>
          </a:p>
        </p:txBody>
      </p:sp>
      <p:sp>
        <p:nvSpPr>
          <p:cNvPr id="2" name="Text Placeholder 31">
            <a:extLst>
              <a:ext uri="{FF2B5EF4-FFF2-40B4-BE49-F238E27FC236}">
                <a16:creationId xmlns:a16="http://schemas.microsoft.com/office/drawing/2014/main" id="{B78667CC-2A01-8627-A1A6-98370B482CAB}"/>
              </a:ext>
            </a:extLst>
          </p:cNvPr>
          <p:cNvSpPr>
            <a:spLocks noGrp="1"/>
          </p:cNvSpPr>
          <p:nvPr>
            <p:ph type="body" sz="quarter" idx="32" hasCustomPrompt="1"/>
          </p:nvPr>
        </p:nvSpPr>
        <p:spPr>
          <a:xfrm>
            <a:off x="1389062" y="10997229"/>
            <a:ext cx="7201663" cy="433772"/>
          </a:xfrm>
          <a:prstGeom prst="rect">
            <a:avLst/>
          </a:prstGeom>
        </p:spPr>
        <p:txBody>
          <a:bodyPr anchor="t">
            <a:noAutofit/>
          </a:bodyPr>
          <a:lstStyle>
            <a:lvl1pPr marL="0" indent="0">
              <a:lnSpc>
                <a:spcPct val="100000"/>
              </a:lnSpc>
              <a:buFontTx/>
              <a:buNone/>
              <a:defRPr sz="2400" b="0" i="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Date</a:t>
            </a:r>
          </a:p>
        </p:txBody>
      </p:sp>
      <p:sp>
        <p:nvSpPr>
          <p:cNvPr id="6" name="Picture Placeholder 5">
            <a:extLst>
              <a:ext uri="{FF2B5EF4-FFF2-40B4-BE49-F238E27FC236}">
                <a16:creationId xmlns:a16="http://schemas.microsoft.com/office/drawing/2014/main" id="{304A735C-50CC-F5FC-CE10-D1D224776D9C}"/>
              </a:ext>
            </a:extLst>
          </p:cNvPr>
          <p:cNvSpPr>
            <a:spLocks noGrp="1"/>
          </p:cNvSpPr>
          <p:nvPr>
            <p:ph type="pic" sz="quarter" idx="33"/>
          </p:nvPr>
        </p:nvSpPr>
        <p:spPr>
          <a:xfrm>
            <a:off x="10030967" y="1"/>
            <a:ext cx="14351446" cy="13715999"/>
          </a:xfrm>
          <a:solidFill>
            <a:schemeClr val="accent2"/>
          </a:solidFill>
        </p:spPr>
        <p:txBody>
          <a:bodyPr anchor="ctr"/>
          <a:lstStyle>
            <a:lvl1pPr marL="0" indent="0" algn="ctr">
              <a:buNone/>
              <a:defRPr/>
            </a:lvl1pPr>
          </a:lstStyle>
          <a:p>
            <a:r>
              <a:rPr lang="en-US"/>
              <a:t>Click icon to add picture</a:t>
            </a:r>
            <a:endParaRPr lang="en-US" dirty="0"/>
          </a:p>
        </p:txBody>
      </p:sp>
      <p:pic>
        <p:nvPicPr>
          <p:cNvPr id="12" name="Picture 11">
            <a:extLst>
              <a:ext uri="{FF2B5EF4-FFF2-40B4-BE49-F238E27FC236}">
                <a16:creationId xmlns:a16="http://schemas.microsoft.com/office/drawing/2014/main" id="{489BF0F4-01AC-6904-E745-452D6CD24193}"/>
              </a:ext>
            </a:extLst>
          </p:cNvPr>
          <p:cNvPicPr>
            <a:picLocks noChangeAspect="1"/>
          </p:cNvPicPr>
          <p:nvPr userDrawn="1"/>
        </p:nvPicPr>
        <p:blipFill>
          <a:blip r:embed="rId2"/>
          <a:stretch>
            <a:fillRect/>
          </a:stretch>
        </p:blipFill>
        <p:spPr>
          <a:xfrm>
            <a:off x="1375195" y="8345168"/>
            <a:ext cx="7201663" cy="240055"/>
          </a:xfrm>
          <a:prstGeom prst="rect">
            <a:avLst/>
          </a:prstGeom>
        </p:spPr>
      </p:pic>
      <p:pic>
        <p:nvPicPr>
          <p:cNvPr id="14" name="Picture 13">
            <a:extLst>
              <a:ext uri="{FF2B5EF4-FFF2-40B4-BE49-F238E27FC236}">
                <a16:creationId xmlns:a16="http://schemas.microsoft.com/office/drawing/2014/main" id="{80E1C673-C679-1FDA-44D5-7F212239987D}"/>
              </a:ext>
            </a:extLst>
          </p:cNvPr>
          <p:cNvPicPr>
            <a:picLocks noChangeAspect="1"/>
          </p:cNvPicPr>
          <p:nvPr userDrawn="1"/>
        </p:nvPicPr>
        <p:blipFill>
          <a:blip r:embed="rId3"/>
          <a:stretch>
            <a:fillRect/>
          </a:stretch>
        </p:blipFill>
        <p:spPr>
          <a:xfrm>
            <a:off x="1391717" y="1105734"/>
            <a:ext cx="4356100" cy="927100"/>
          </a:xfrm>
          <a:prstGeom prst="rect">
            <a:avLst/>
          </a:prstGeom>
        </p:spPr>
      </p:pic>
    </p:spTree>
    <p:extLst>
      <p:ext uri="{BB962C8B-B14F-4D97-AF65-F5344CB8AC3E}">
        <p14:creationId xmlns:p14="http://schemas.microsoft.com/office/powerpoint/2010/main" val="10426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form tex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400C8-80F3-CF4D-6653-45F6A36571FA}"/>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10" name="Text Placeholder 31">
            <a:extLst>
              <a:ext uri="{FF2B5EF4-FFF2-40B4-BE49-F238E27FC236}">
                <a16:creationId xmlns:a16="http://schemas.microsoft.com/office/drawing/2014/main" id="{A2ADF097-1196-A17E-E199-5A0E13619F46}"/>
              </a:ext>
            </a:extLst>
          </p:cNvPr>
          <p:cNvSpPr>
            <a:spLocks noGrp="1"/>
          </p:cNvSpPr>
          <p:nvPr>
            <p:ph type="body" sz="quarter" idx="28" hasCustomPrompt="1"/>
          </p:nvPr>
        </p:nvSpPr>
        <p:spPr>
          <a:xfrm>
            <a:off x="1418068" y="2033464"/>
            <a:ext cx="17974098"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1" name="Text Placeholder 31">
            <a:extLst>
              <a:ext uri="{FF2B5EF4-FFF2-40B4-BE49-F238E27FC236}">
                <a16:creationId xmlns:a16="http://schemas.microsoft.com/office/drawing/2014/main" id="{D6E4B554-D47E-AC16-AF7D-DE863EF8064E}"/>
              </a:ext>
            </a:extLst>
          </p:cNvPr>
          <p:cNvSpPr>
            <a:spLocks noGrp="1"/>
          </p:cNvSpPr>
          <p:nvPr>
            <p:ph type="body" sz="quarter" idx="29" hasCustomPrompt="1"/>
          </p:nvPr>
        </p:nvSpPr>
        <p:spPr>
          <a:xfrm>
            <a:off x="1418068" y="5236475"/>
            <a:ext cx="17974097" cy="6918089"/>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943350" indent="-285750">
              <a:buFont typeface="Arial" panose="020B0604020202020204" pitchFamily="34" charset="0"/>
              <a:buChar char="•"/>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7" name="Date Placeholder 6">
            <a:extLst>
              <a:ext uri="{FF2B5EF4-FFF2-40B4-BE49-F238E27FC236}">
                <a16:creationId xmlns:a16="http://schemas.microsoft.com/office/drawing/2014/main" id="{3C47D25B-8014-8414-F768-637F0BAF656E}"/>
              </a:ext>
            </a:extLst>
          </p:cNvPr>
          <p:cNvSpPr>
            <a:spLocks noGrp="1"/>
          </p:cNvSpPr>
          <p:nvPr>
            <p:ph type="dt" sz="half" idx="30"/>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8" name="Footer Placeholder 7">
            <a:extLst>
              <a:ext uri="{FF2B5EF4-FFF2-40B4-BE49-F238E27FC236}">
                <a16:creationId xmlns:a16="http://schemas.microsoft.com/office/drawing/2014/main" id="{C9562DAF-0A36-B02B-0171-90218E211727}"/>
              </a:ext>
            </a:extLst>
          </p:cNvPr>
          <p:cNvSpPr>
            <a:spLocks noGrp="1"/>
          </p:cNvSpPr>
          <p:nvPr>
            <p:ph type="ftr" sz="quarter" idx="31"/>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9" name="Slide Number Placeholder 8">
            <a:extLst>
              <a:ext uri="{FF2B5EF4-FFF2-40B4-BE49-F238E27FC236}">
                <a16:creationId xmlns:a16="http://schemas.microsoft.com/office/drawing/2014/main" id="{F54FE12A-CB09-8366-CF37-C0B8CE2EADA1}"/>
              </a:ext>
            </a:extLst>
          </p:cNvPr>
          <p:cNvSpPr>
            <a:spLocks noGrp="1"/>
          </p:cNvSpPr>
          <p:nvPr>
            <p:ph type="sldNum" sz="quarter" idx="32"/>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pic>
        <p:nvPicPr>
          <p:cNvPr id="4" name="Picture 3">
            <a:extLst>
              <a:ext uri="{FF2B5EF4-FFF2-40B4-BE49-F238E27FC236}">
                <a16:creationId xmlns:a16="http://schemas.microsoft.com/office/drawing/2014/main" id="{327D0A89-FEFF-28CB-F1CC-462D8A38A841}"/>
              </a:ext>
            </a:extLst>
          </p:cNvPr>
          <p:cNvPicPr>
            <a:picLocks noChangeAspect="1"/>
          </p:cNvPicPr>
          <p:nvPr userDrawn="1"/>
        </p:nvPicPr>
        <p:blipFill>
          <a:blip r:embed="rId2"/>
          <a:stretch>
            <a:fillRect/>
          </a:stretch>
        </p:blipFill>
        <p:spPr>
          <a:xfrm>
            <a:off x="1418068" y="4669334"/>
            <a:ext cx="17948076" cy="357830"/>
          </a:xfrm>
          <a:prstGeom prst="rect">
            <a:avLst/>
          </a:prstGeom>
        </p:spPr>
      </p:pic>
    </p:spTree>
    <p:extLst>
      <p:ext uri="{BB962C8B-B14F-4D97-AF65-F5344CB8AC3E}">
        <p14:creationId xmlns:p14="http://schemas.microsoft.com/office/powerpoint/2010/main" val="314532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o of statements">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2CA0416-E476-74EB-4B7A-DA3CF3547B25}"/>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2" name="Text Placeholder 31">
            <a:extLst>
              <a:ext uri="{FF2B5EF4-FFF2-40B4-BE49-F238E27FC236}">
                <a16:creationId xmlns:a16="http://schemas.microsoft.com/office/drawing/2014/main" id="{D785641F-1137-9D93-3ADC-ED2ED506562F}"/>
              </a:ext>
            </a:extLst>
          </p:cNvPr>
          <p:cNvSpPr>
            <a:spLocks noGrp="1"/>
          </p:cNvSpPr>
          <p:nvPr>
            <p:ph type="body" sz="quarter" idx="29" hasCustomPrompt="1"/>
          </p:nvPr>
        </p:nvSpPr>
        <p:spPr>
          <a:xfrm>
            <a:off x="1418068" y="6891619"/>
            <a:ext cx="6436193" cy="3553993"/>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657600" indent="0">
              <a:buFont typeface="Arial" panose="020B0604020202020204" pitchFamily="34" charset="0"/>
              <a:buNone/>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3" name="Text Placeholder 31">
            <a:extLst>
              <a:ext uri="{FF2B5EF4-FFF2-40B4-BE49-F238E27FC236}">
                <a16:creationId xmlns:a16="http://schemas.microsoft.com/office/drawing/2014/main" id="{0A396B70-5033-589F-9778-660C845A8260}"/>
              </a:ext>
            </a:extLst>
          </p:cNvPr>
          <p:cNvSpPr>
            <a:spLocks noGrp="1"/>
          </p:cNvSpPr>
          <p:nvPr>
            <p:ph type="body" sz="quarter" idx="33" hasCustomPrompt="1"/>
          </p:nvPr>
        </p:nvSpPr>
        <p:spPr>
          <a:xfrm>
            <a:off x="8970334" y="6891619"/>
            <a:ext cx="6436193" cy="3553993"/>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657600" indent="0">
              <a:buFont typeface="Arial" panose="020B0604020202020204" pitchFamily="34" charset="0"/>
              <a:buNone/>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0" name="Text Placeholder 31">
            <a:extLst>
              <a:ext uri="{FF2B5EF4-FFF2-40B4-BE49-F238E27FC236}">
                <a16:creationId xmlns:a16="http://schemas.microsoft.com/office/drawing/2014/main" id="{24C9070B-9741-0EB1-41B6-5D41FB0E5ECD}"/>
              </a:ext>
            </a:extLst>
          </p:cNvPr>
          <p:cNvSpPr>
            <a:spLocks noGrp="1"/>
          </p:cNvSpPr>
          <p:nvPr>
            <p:ph type="body" sz="quarter" idx="34" hasCustomPrompt="1"/>
          </p:nvPr>
        </p:nvSpPr>
        <p:spPr>
          <a:xfrm>
            <a:off x="16556467" y="6891619"/>
            <a:ext cx="6436193" cy="3553993"/>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657600" indent="0">
              <a:buFont typeface="Arial" panose="020B0604020202020204" pitchFamily="34" charset="0"/>
              <a:buNone/>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1" name="Text Placeholder 31">
            <a:extLst>
              <a:ext uri="{FF2B5EF4-FFF2-40B4-BE49-F238E27FC236}">
                <a16:creationId xmlns:a16="http://schemas.microsoft.com/office/drawing/2014/main" id="{5CE28812-A4C3-9F8B-2601-DCBF6749188B}"/>
              </a:ext>
            </a:extLst>
          </p:cNvPr>
          <p:cNvSpPr>
            <a:spLocks noGrp="1"/>
          </p:cNvSpPr>
          <p:nvPr>
            <p:ph type="body" sz="quarter" idx="35" hasCustomPrompt="1"/>
          </p:nvPr>
        </p:nvSpPr>
        <p:spPr>
          <a:xfrm>
            <a:off x="1418068" y="3709371"/>
            <a:ext cx="6436193"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2" name="Text Placeholder 31">
            <a:extLst>
              <a:ext uri="{FF2B5EF4-FFF2-40B4-BE49-F238E27FC236}">
                <a16:creationId xmlns:a16="http://schemas.microsoft.com/office/drawing/2014/main" id="{E0FC93BD-8C2A-52BA-5C66-4905CE6A3046}"/>
              </a:ext>
            </a:extLst>
          </p:cNvPr>
          <p:cNvSpPr>
            <a:spLocks noGrp="1"/>
          </p:cNvSpPr>
          <p:nvPr>
            <p:ph type="body" sz="quarter" idx="36" hasCustomPrompt="1"/>
          </p:nvPr>
        </p:nvSpPr>
        <p:spPr>
          <a:xfrm>
            <a:off x="8953402" y="3709371"/>
            <a:ext cx="6436193"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3" name="Text Placeholder 31">
            <a:extLst>
              <a:ext uri="{FF2B5EF4-FFF2-40B4-BE49-F238E27FC236}">
                <a16:creationId xmlns:a16="http://schemas.microsoft.com/office/drawing/2014/main" id="{48A6A972-1015-E9AC-3E69-00546C686F9B}"/>
              </a:ext>
            </a:extLst>
          </p:cNvPr>
          <p:cNvSpPr>
            <a:spLocks noGrp="1"/>
          </p:cNvSpPr>
          <p:nvPr>
            <p:ph type="body" sz="quarter" idx="37" hasCustomPrompt="1"/>
          </p:nvPr>
        </p:nvSpPr>
        <p:spPr>
          <a:xfrm>
            <a:off x="16522602" y="3709371"/>
            <a:ext cx="6436193"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4" name="Date Placeholder 13">
            <a:extLst>
              <a:ext uri="{FF2B5EF4-FFF2-40B4-BE49-F238E27FC236}">
                <a16:creationId xmlns:a16="http://schemas.microsoft.com/office/drawing/2014/main" id="{19DE8EB1-7591-3EDD-9C5C-5C722DF65FD1}"/>
              </a:ext>
            </a:extLst>
          </p:cNvPr>
          <p:cNvSpPr>
            <a:spLocks noGrp="1"/>
          </p:cNvSpPr>
          <p:nvPr>
            <p:ph type="dt" sz="half" idx="38"/>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16" name="Footer Placeholder 15">
            <a:extLst>
              <a:ext uri="{FF2B5EF4-FFF2-40B4-BE49-F238E27FC236}">
                <a16:creationId xmlns:a16="http://schemas.microsoft.com/office/drawing/2014/main" id="{AD329F64-9BC7-36ED-A26B-E2735DAE663C}"/>
              </a:ext>
            </a:extLst>
          </p:cNvPr>
          <p:cNvSpPr>
            <a:spLocks noGrp="1"/>
          </p:cNvSpPr>
          <p:nvPr>
            <p:ph type="ftr" sz="quarter" idx="39"/>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17" name="Slide Number Placeholder 16">
            <a:extLst>
              <a:ext uri="{FF2B5EF4-FFF2-40B4-BE49-F238E27FC236}">
                <a16:creationId xmlns:a16="http://schemas.microsoft.com/office/drawing/2014/main" id="{E63DC928-15E2-8F77-1662-074998BEC025}"/>
              </a:ext>
            </a:extLst>
          </p:cNvPr>
          <p:cNvSpPr>
            <a:spLocks noGrp="1"/>
          </p:cNvSpPr>
          <p:nvPr>
            <p:ph type="sldNum" sz="quarter" idx="40"/>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pic>
        <p:nvPicPr>
          <p:cNvPr id="4" name="Picture 3">
            <a:extLst>
              <a:ext uri="{FF2B5EF4-FFF2-40B4-BE49-F238E27FC236}">
                <a16:creationId xmlns:a16="http://schemas.microsoft.com/office/drawing/2014/main" id="{04364FB3-A221-3134-46F0-721C1871A3DE}"/>
              </a:ext>
            </a:extLst>
          </p:cNvPr>
          <p:cNvPicPr>
            <a:picLocks noChangeAspect="1"/>
          </p:cNvPicPr>
          <p:nvPr userDrawn="1"/>
        </p:nvPicPr>
        <p:blipFill>
          <a:blip r:embed="rId2"/>
          <a:stretch>
            <a:fillRect/>
          </a:stretch>
        </p:blipFill>
        <p:spPr>
          <a:xfrm>
            <a:off x="1435258" y="6326110"/>
            <a:ext cx="6419003" cy="314476"/>
          </a:xfrm>
          <a:prstGeom prst="rect">
            <a:avLst/>
          </a:prstGeom>
        </p:spPr>
      </p:pic>
      <p:pic>
        <p:nvPicPr>
          <p:cNvPr id="5" name="Picture 4">
            <a:extLst>
              <a:ext uri="{FF2B5EF4-FFF2-40B4-BE49-F238E27FC236}">
                <a16:creationId xmlns:a16="http://schemas.microsoft.com/office/drawing/2014/main" id="{AC570FD4-96A7-A523-9DB4-F4F6C7BA9E70}"/>
              </a:ext>
            </a:extLst>
          </p:cNvPr>
          <p:cNvPicPr>
            <a:picLocks noChangeAspect="1"/>
          </p:cNvPicPr>
          <p:nvPr userDrawn="1"/>
        </p:nvPicPr>
        <p:blipFill>
          <a:blip r:embed="rId2"/>
          <a:stretch>
            <a:fillRect/>
          </a:stretch>
        </p:blipFill>
        <p:spPr>
          <a:xfrm>
            <a:off x="8953658" y="6326110"/>
            <a:ext cx="6419003" cy="314476"/>
          </a:xfrm>
          <a:prstGeom prst="rect">
            <a:avLst/>
          </a:prstGeom>
        </p:spPr>
      </p:pic>
      <p:pic>
        <p:nvPicPr>
          <p:cNvPr id="6" name="Picture 5">
            <a:extLst>
              <a:ext uri="{FF2B5EF4-FFF2-40B4-BE49-F238E27FC236}">
                <a16:creationId xmlns:a16="http://schemas.microsoft.com/office/drawing/2014/main" id="{4C52C53F-4EB5-AFCD-370D-9743BE5A3EAE}"/>
              </a:ext>
            </a:extLst>
          </p:cNvPr>
          <p:cNvPicPr>
            <a:picLocks noChangeAspect="1"/>
          </p:cNvPicPr>
          <p:nvPr userDrawn="1"/>
        </p:nvPicPr>
        <p:blipFill>
          <a:blip r:embed="rId2"/>
          <a:stretch>
            <a:fillRect/>
          </a:stretch>
        </p:blipFill>
        <p:spPr>
          <a:xfrm>
            <a:off x="16522858" y="6326110"/>
            <a:ext cx="6419003" cy="314476"/>
          </a:xfrm>
          <a:prstGeom prst="rect">
            <a:avLst/>
          </a:prstGeom>
        </p:spPr>
      </p:pic>
    </p:spTree>
    <p:extLst>
      <p:ext uri="{BB962C8B-B14F-4D97-AF65-F5344CB8AC3E}">
        <p14:creationId xmlns:p14="http://schemas.microsoft.com/office/powerpoint/2010/main" val="322412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long body copy">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2CA0416-E476-74EB-4B7A-DA3CF3547B25}"/>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2" name="Text Placeholder 31">
            <a:extLst>
              <a:ext uri="{FF2B5EF4-FFF2-40B4-BE49-F238E27FC236}">
                <a16:creationId xmlns:a16="http://schemas.microsoft.com/office/drawing/2014/main" id="{8C23BE1A-3E45-95E1-E716-33AAC265FD07}"/>
              </a:ext>
            </a:extLst>
          </p:cNvPr>
          <p:cNvSpPr>
            <a:spLocks noGrp="1"/>
          </p:cNvSpPr>
          <p:nvPr>
            <p:ph type="body" sz="quarter" idx="31" hasCustomPrompt="1"/>
          </p:nvPr>
        </p:nvSpPr>
        <p:spPr>
          <a:xfrm>
            <a:off x="1418069" y="5429261"/>
            <a:ext cx="7217884" cy="6325283"/>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943350" indent="-285750">
              <a:buFont typeface="Arial" panose="020B0604020202020204" pitchFamily="34" charset="0"/>
              <a:buChar char="•"/>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3" name="Text Placeholder 31">
            <a:extLst>
              <a:ext uri="{FF2B5EF4-FFF2-40B4-BE49-F238E27FC236}">
                <a16:creationId xmlns:a16="http://schemas.microsoft.com/office/drawing/2014/main" id="{52F02D38-AAE7-DE73-0CC7-0E57149B3BE0}"/>
              </a:ext>
            </a:extLst>
          </p:cNvPr>
          <p:cNvSpPr>
            <a:spLocks noGrp="1"/>
          </p:cNvSpPr>
          <p:nvPr>
            <p:ph type="body" sz="quarter" idx="32" hasCustomPrompt="1"/>
          </p:nvPr>
        </p:nvSpPr>
        <p:spPr>
          <a:xfrm>
            <a:off x="9278968" y="5429261"/>
            <a:ext cx="4352318" cy="6325283"/>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7" name="Text Placeholder 31">
            <a:extLst>
              <a:ext uri="{FF2B5EF4-FFF2-40B4-BE49-F238E27FC236}">
                <a16:creationId xmlns:a16="http://schemas.microsoft.com/office/drawing/2014/main" id="{7AB1F325-2450-2F5E-F88E-E501DB8BE98A}"/>
              </a:ext>
            </a:extLst>
          </p:cNvPr>
          <p:cNvSpPr>
            <a:spLocks noGrp="1"/>
          </p:cNvSpPr>
          <p:nvPr>
            <p:ph type="body" sz="quarter" idx="33" hasCustomPrompt="1"/>
          </p:nvPr>
        </p:nvSpPr>
        <p:spPr>
          <a:xfrm>
            <a:off x="14392835" y="5429261"/>
            <a:ext cx="4352318" cy="6325283"/>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0" name="Text Placeholder 31">
            <a:extLst>
              <a:ext uri="{FF2B5EF4-FFF2-40B4-BE49-F238E27FC236}">
                <a16:creationId xmlns:a16="http://schemas.microsoft.com/office/drawing/2014/main" id="{E2E61D7C-95F1-EB91-74F5-E6EF16C8F6B9}"/>
              </a:ext>
            </a:extLst>
          </p:cNvPr>
          <p:cNvSpPr>
            <a:spLocks noGrp="1"/>
          </p:cNvSpPr>
          <p:nvPr>
            <p:ph type="body" sz="quarter" idx="34" hasCustomPrompt="1"/>
          </p:nvPr>
        </p:nvSpPr>
        <p:spPr>
          <a:xfrm>
            <a:off x="1418068" y="1912394"/>
            <a:ext cx="17974098"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1" name="Date Placeholder 10">
            <a:extLst>
              <a:ext uri="{FF2B5EF4-FFF2-40B4-BE49-F238E27FC236}">
                <a16:creationId xmlns:a16="http://schemas.microsoft.com/office/drawing/2014/main" id="{BF95C116-A79F-C671-2799-C84D765B498B}"/>
              </a:ext>
            </a:extLst>
          </p:cNvPr>
          <p:cNvSpPr>
            <a:spLocks noGrp="1"/>
          </p:cNvSpPr>
          <p:nvPr>
            <p:ph type="dt" sz="half" idx="35"/>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12" name="Footer Placeholder 11">
            <a:extLst>
              <a:ext uri="{FF2B5EF4-FFF2-40B4-BE49-F238E27FC236}">
                <a16:creationId xmlns:a16="http://schemas.microsoft.com/office/drawing/2014/main" id="{0A282D2E-97CE-3561-6726-101C1AD238D6}"/>
              </a:ext>
            </a:extLst>
          </p:cNvPr>
          <p:cNvSpPr>
            <a:spLocks noGrp="1"/>
          </p:cNvSpPr>
          <p:nvPr>
            <p:ph type="ftr" sz="quarter" idx="36"/>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13" name="Slide Number Placeholder 12">
            <a:extLst>
              <a:ext uri="{FF2B5EF4-FFF2-40B4-BE49-F238E27FC236}">
                <a16:creationId xmlns:a16="http://schemas.microsoft.com/office/drawing/2014/main" id="{33BE0B2B-643A-C551-7A8E-A9D9587D980B}"/>
              </a:ext>
            </a:extLst>
          </p:cNvPr>
          <p:cNvSpPr>
            <a:spLocks noGrp="1"/>
          </p:cNvSpPr>
          <p:nvPr>
            <p:ph type="sldNum" sz="quarter" idx="37"/>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pic>
        <p:nvPicPr>
          <p:cNvPr id="4" name="Picture 3">
            <a:extLst>
              <a:ext uri="{FF2B5EF4-FFF2-40B4-BE49-F238E27FC236}">
                <a16:creationId xmlns:a16="http://schemas.microsoft.com/office/drawing/2014/main" id="{0577B995-6596-3D10-7F1F-52F53F122718}"/>
              </a:ext>
            </a:extLst>
          </p:cNvPr>
          <p:cNvPicPr>
            <a:picLocks noChangeAspect="1"/>
          </p:cNvPicPr>
          <p:nvPr userDrawn="1"/>
        </p:nvPicPr>
        <p:blipFill>
          <a:blip r:embed="rId2"/>
          <a:stretch>
            <a:fillRect/>
          </a:stretch>
        </p:blipFill>
        <p:spPr>
          <a:xfrm>
            <a:off x="1418068" y="4669334"/>
            <a:ext cx="17948076" cy="357830"/>
          </a:xfrm>
          <a:prstGeom prst="rect">
            <a:avLst/>
          </a:prstGeom>
        </p:spPr>
      </p:pic>
    </p:spTree>
    <p:extLst>
      <p:ext uri="{BB962C8B-B14F-4D97-AF65-F5344CB8AC3E}">
        <p14:creationId xmlns:p14="http://schemas.microsoft.com/office/powerpoint/2010/main" val="4063017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lus text lef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2CA0416-E476-74EB-4B7A-DA3CF3547B25}"/>
              </a:ext>
            </a:extLst>
          </p:cNvPr>
          <p:cNvSpPr>
            <a:spLocks noGrp="1"/>
          </p:cNvSpPr>
          <p:nvPr>
            <p:ph type="title" hasCustomPrompt="1"/>
          </p:nvPr>
        </p:nvSpPr>
        <p:spPr>
          <a:xfrm>
            <a:off x="15151922" y="1006475"/>
            <a:ext cx="7171127"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2" name="Picture Placeholder 2">
            <a:extLst>
              <a:ext uri="{FF2B5EF4-FFF2-40B4-BE49-F238E27FC236}">
                <a16:creationId xmlns:a16="http://schemas.microsoft.com/office/drawing/2014/main" id="{FDEB5767-0AB9-5C30-6042-F8C0816B367A}"/>
              </a:ext>
            </a:extLst>
          </p:cNvPr>
          <p:cNvSpPr>
            <a:spLocks noGrp="1"/>
          </p:cNvSpPr>
          <p:nvPr>
            <p:ph type="pic" sz="quarter" idx="13"/>
          </p:nvPr>
        </p:nvSpPr>
        <p:spPr>
          <a:xfrm>
            <a:off x="0" y="1"/>
            <a:ext cx="14351494" cy="12533312"/>
          </a:xfrm>
          <a:prstGeom prst="rect">
            <a:avLst/>
          </a:prstGeom>
          <a:solidFill>
            <a:schemeClr val="accent6"/>
          </a:solidFill>
        </p:spPr>
        <p:txBody>
          <a:bodyPr/>
          <a:lstStyle>
            <a:lvl1pPr>
              <a:defRPr>
                <a:noFill/>
                <a:latin typeface="Arial" panose="020B0604020202020204" pitchFamily="34" charset="0"/>
                <a:cs typeface="Arial" panose="020B0604020202020204" pitchFamily="34" charset="0"/>
              </a:defRPr>
            </a:lvl1pPr>
          </a:lstStyle>
          <a:p>
            <a:endParaRPr lang="en-US" dirty="0"/>
          </a:p>
        </p:txBody>
      </p:sp>
      <p:sp>
        <p:nvSpPr>
          <p:cNvPr id="3" name="Text Placeholder 31">
            <a:extLst>
              <a:ext uri="{FF2B5EF4-FFF2-40B4-BE49-F238E27FC236}">
                <a16:creationId xmlns:a16="http://schemas.microsoft.com/office/drawing/2014/main" id="{EEFFA400-3CE9-A776-B2AE-EF4DB0688B0D}"/>
              </a:ext>
            </a:extLst>
          </p:cNvPr>
          <p:cNvSpPr>
            <a:spLocks noGrp="1"/>
          </p:cNvSpPr>
          <p:nvPr>
            <p:ph type="body" sz="quarter" idx="31" hasCustomPrompt="1"/>
          </p:nvPr>
        </p:nvSpPr>
        <p:spPr>
          <a:xfrm>
            <a:off x="15128542" y="4858639"/>
            <a:ext cx="7824091" cy="7189379"/>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943350" indent="-285750">
              <a:buFont typeface="Arial" panose="020B0604020202020204" pitchFamily="34" charset="0"/>
              <a:buChar char="•"/>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0" name="Text Placeholder 31">
            <a:extLst>
              <a:ext uri="{FF2B5EF4-FFF2-40B4-BE49-F238E27FC236}">
                <a16:creationId xmlns:a16="http://schemas.microsoft.com/office/drawing/2014/main" id="{82094211-8BBE-D0D0-748F-19E83FE49187}"/>
              </a:ext>
            </a:extLst>
          </p:cNvPr>
          <p:cNvSpPr>
            <a:spLocks noGrp="1"/>
          </p:cNvSpPr>
          <p:nvPr>
            <p:ph type="body" sz="quarter" idx="32" hasCustomPrompt="1"/>
          </p:nvPr>
        </p:nvSpPr>
        <p:spPr>
          <a:xfrm>
            <a:off x="15151921" y="1922904"/>
            <a:ext cx="7800711" cy="2425327"/>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7" name="Date Placeholder 6">
            <a:extLst>
              <a:ext uri="{FF2B5EF4-FFF2-40B4-BE49-F238E27FC236}">
                <a16:creationId xmlns:a16="http://schemas.microsoft.com/office/drawing/2014/main" id="{7F423984-3A25-F68D-3299-18B1B75129B7}"/>
              </a:ext>
            </a:extLst>
          </p:cNvPr>
          <p:cNvSpPr>
            <a:spLocks noGrp="1"/>
          </p:cNvSpPr>
          <p:nvPr>
            <p:ph type="dt" sz="half" idx="33"/>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11" name="Footer Placeholder 10">
            <a:extLst>
              <a:ext uri="{FF2B5EF4-FFF2-40B4-BE49-F238E27FC236}">
                <a16:creationId xmlns:a16="http://schemas.microsoft.com/office/drawing/2014/main" id="{2DD3537F-1AF5-B2B2-1019-D56A377DF4B6}"/>
              </a:ext>
            </a:extLst>
          </p:cNvPr>
          <p:cNvSpPr>
            <a:spLocks noGrp="1"/>
          </p:cNvSpPr>
          <p:nvPr>
            <p:ph type="ftr" sz="quarter" idx="34"/>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12" name="Slide Number Placeholder 11">
            <a:extLst>
              <a:ext uri="{FF2B5EF4-FFF2-40B4-BE49-F238E27FC236}">
                <a16:creationId xmlns:a16="http://schemas.microsoft.com/office/drawing/2014/main" id="{F3270DED-A6F0-BEFB-D3A8-3DA8FEB230F6}"/>
              </a:ext>
            </a:extLst>
          </p:cNvPr>
          <p:cNvSpPr>
            <a:spLocks noGrp="1"/>
          </p:cNvSpPr>
          <p:nvPr>
            <p:ph type="sldNum" sz="quarter" idx="35"/>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spTree>
    <p:extLst>
      <p:ext uri="{BB962C8B-B14F-4D97-AF65-F5344CB8AC3E}">
        <p14:creationId xmlns:p14="http://schemas.microsoft.com/office/powerpoint/2010/main" val="396418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plus text righ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2CA0416-E476-74EB-4B7A-DA3CF3547B25}"/>
              </a:ext>
            </a:extLst>
          </p:cNvPr>
          <p:cNvSpPr>
            <a:spLocks noGrp="1"/>
          </p:cNvSpPr>
          <p:nvPr>
            <p:ph type="title" hasCustomPrompt="1"/>
          </p:nvPr>
        </p:nvSpPr>
        <p:spPr>
          <a:xfrm>
            <a:off x="1401723" y="1006475"/>
            <a:ext cx="7171127"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2" name="Picture Placeholder 2">
            <a:extLst>
              <a:ext uri="{FF2B5EF4-FFF2-40B4-BE49-F238E27FC236}">
                <a16:creationId xmlns:a16="http://schemas.microsoft.com/office/drawing/2014/main" id="{FDEB5767-0AB9-5C30-6042-F8C0816B367A}"/>
              </a:ext>
            </a:extLst>
          </p:cNvPr>
          <p:cNvSpPr>
            <a:spLocks noGrp="1"/>
          </p:cNvSpPr>
          <p:nvPr>
            <p:ph type="pic" sz="quarter" idx="13"/>
          </p:nvPr>
        </p:nvSpPr>
        <p:spPr>
          <a:xfrm>
            <a:off x="10030919" y="1"/>
            <a:ext cx="14351494" cy="12533312"/>
          </a:xfrm>
          <a:prstGeom prst="rect">
            <a:avLst/>
          </a:prstGeom>
          <a:solidFill>
            <a:schemeClr val="accent6"/>
          </a:solidFill>
        </p:spPr>
        <p:txBody>
          <a:bodyPr/>
          <a:lstStyle>
            <a:lvl1pPr>
              <a:defRPr>
                <a:noFill/>
                <a:latin typeface="Arial" panose="020B0604020202020204" pitchFamily="34" charset="0"/>
                <a:cs typeface="Arial" panose="020B0604020202020204" pitchFamily="34" charset="0"/>
              </a:defRPr>
            </a:lvl1pPr>
          </a:lstStyle>
          <a:p>
            <a:endParaRPr lang="en-US" dirty="0"/>
          </a:p>
        </p:txBody>
      </p:sp>
      <p:sp>
        <p:nvSpPr>
          <p:cNvPr id="3" name="Text Placeholder 31">
            <a:extLst>
              <a:ext uri="{FF2B5EF4-FFF2-40B4-BE49-F238E27FC236}">
                <a16:creationId xmlns:a16="http://schemas.microsoft.com/office/drawing/2014/main" id="{EEFFA400-3CE9-A776-B2AE-EF4DB0688B0D}"/>
              </a:ext>
            </a:extLst>
          </p:cNvPr>
          <p:cNvSpPr>
            <a:spLocks noGrp="1"/>
          </p:cNvSpPr>
          <p:nvPr>
            <p:ph type="body" sz="quarter" idx="31" hasCustomPrompt="1"/>
          </p:nvPr>
        </p:nvSpPr>
        <p:spPr>
          <a:xfrm>
            <a:off x="1378343" y="4858639"/>
            <a:ext cx="7824091" cy="7189379"/>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943350" indent="-285750">
              <a:buFont typeface="Arial" panose="020B0604020202020204" pitchFamily="34" charset="0"/>
              <a:buChar char="•"/>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0" name="Text Placeholder 31">
            <a:extLst>
              <a:ext uri="{FF2B5EF4-FFF2-40B4-BE49-F238E27FC236}">
                <a16:creationId xmlns:a16="http://schemas.microsoft.com/office/drawing/2014/main" id="{82094211-8BBE-D0D0-748F-19E83FE49187}"/>
              </a:ext>
            </a:extLst>
          </p:cNvPr>
          <p:cNvSpPr>
            <a:spLocks noGrp="1"/>
          </p:cNvSpPr>
          <p:nvPr>
            <p:ph type="body" sz="quarter" idx="32" hasCustomPrompt="1"/>
          </p:nvPr>
        </p:nvSpPr>
        <p:spPr>
          <a:xfrm>
            <a:off x="1401722" y="1922904"/>
            <a:ext cx="7800711" cy="2425327"/>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7" name="Date Placeholder 6">
            <a:extLst>
              <a:ext uri="{FF2B5EF4-FFF2-40B4-BE49-F238E27FC236}">
                <a16:creationId xmlns:a16="http://schemas.microsoft.com/office/drawing/2014/main" id="{BC416BB7-247A-0752-E050-B4EEA0CCB838}"/>
              </a:ext>
            </a:extLst>
          </p:cNvPr>
          <p:cNvSpPr>
            <a:spLocks noGrp="1"/>
          </p:cNvSpPr>
          <p:nvPr>
            <p:ph type="dt" sz="half" idx="33"/>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11" name="Footer Placeholder 10">
            <a:extLst>
              <a:ext uri="{FF2B5EF4-FFF2-40B4-BE49-F238E27FC236}">
                <a16:creationId xmlns:a16="http://schemas.microsoft.com/office/drawing/2014/main" id="{DE99A9FD-86FC-AD11-972F-27E3E30096CE}"/>
              </a:ext>
            </a:extLst>
          </p:cNvPr>
          <p:cNvSpPr>
            <a:spLocks noGrp="1"/>
          </p:cNvSpPr>
          <p:nvPr>
            <p:ph type="ftr" sz="quarter" idx="34"/>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12" name="Slide Number Placeholder 11">
            <a:extLst>
              <a:ext uri="{FF2B5EF4-FFF2-40B4-BE49-F238E27FC236}">
                <a16:creationId xmlns:a16="http://schemas.microsoft.com/office/drawing/2014/main" id="{DA7D81E3-2052-2B74-F283-0936E6BCCFC2}"/>
              </a:ext>
            </a:extLst>
          </p:cNvPr>
          <p:cNvSpPr>
            <a:spLocks noGrp="1"/>
          </p:cNvSpPr>
          <p:nvPr>
            <p:ph type="sldNum" sz="quarter" idx="35"/>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spTree>
    <p:extLst>
      <p:ext uri="{BB962C8B-B14F-4D97-AF65-F5344CB8AC3E}">
        <p14:creationId xmlns:p14="http://schemas.microsoft.com/office/powerpoint/2010/main" val="1959223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s plus text list 2">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8F9271-61AA-5141-C57A-F008CE36F674}"/>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13" name="Picture Placeholder 12">
            <a:extLst>
              <a:ext uri="{FF2B5EF4-FFF2-40B4-BE49-F238E27FC236}">
                <a16:creationId xmlns:a16="http://schemas.microsoft.com/office/drawing/2014/main" id="{C33F5B12-AB0C-D171-1744-66941454DF5D}"/>
              </a:ext>
            </a:extLst>
          </p:cNvPr>
          <p:cNvSpPr>
            <a:spLocks noGrp="1"/>
          </p:cNvSpPr>
          <p:nvPr>
            <p:ph type="pic" sz="quarter" idx="13"/>
          </p:nvPr>
        </p:nvSpPr>
        <p:spPr>
          <a:xfrm>
            <a:off x="3567212" y="3129449"/>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txBody>
          <a:bodyPr wrap="square">
            <a:noAutofit/>
          </a:bodyPr>
          <a:lstStyle>
            <a:lvl1pPr>
              <a:defRPr>
                <a:noFill/>
                <a:latin typeface="Arial" panose="020B0604020202020204" pitchFamily="34" charset="0"/>
                <a:cs typeface="Arial" panose="020B0604020202020204" pitchFamily="34" charset="0"/>
              </a:defRPr>
            </a:lvl1pPr>
          </a:lstStyle>
          <a:p>
            <a:endParaRPr lang="en-US" dirty="0"/>
          </a:p>
        </p:txBody>
      </p:sp>
      <p:sp>
        <p:nvSpPr>
          <p:cNvPr id="17" name="Picture Placeholder 16">
            <a:extLst>
              <a:ext uri="{FF2B5EF4-FFF2-40B4-BE49-F238E27FC236}">
                <a16:creationId xmlns:a16="http://schemas.microsoft.com/office/drawing/2014/main" id="{C63D2A4B-0772-BAB8-962B-66ACE936760D}"/>
              </a:ext>
            </a:extLst>
          </p:cNvPr>
          <p:cNvSpPr>
            <a:spLocks noGrp="1"/>
          </p:cNvSpPr>
          <p:nvPr>
            <p:ph type="pic" sz="quarter" idx="14"/>
          </p:nvPr>
        </p:nvSpPr>
        <p:spPr>
          <a:xfrm>
            <a:off x="8616291" y="3129449"/>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txBody>
          <a:bodyPr wrap="square">
            <a:noAutofit/>
          </a:bodyPr>
          <a:lstStyle>
            <a:lvl1pPr>
              <a:defRPr>
                <a:noFill/>
                <a:latin typeface="Arial" panose="020B0604020202020204" pitchFamily="34" charset="0"/>
                <a:cs typeface="Arial" panose="020B0604020202020204" pitchFamily="34" charset="0"/>
              </a:defRPr>
            </a:lvl1pPr>
          </a:lstStyle>
          <a:p>
            <a:endParaRPr lang="en-US" dirty="0"/>
          </a:p>
        </p:txBody>
      </p:sp>
      <p:sp>
        <p:nvSpPr>
          <p:cNvPr id="21" name="Picture Placeholder 20">
            <a:extLst>
              <a:ext uri="{FF2B5EF4-FFF2-40B4-BE49-F238E27FC236}">
                <a16:creationId xmlns:a16="http://schemas.microsoft.com/office/drawing/2014/main" id="{73475914-93A4-15C4-7706-AA5FFDB93A7B}"/>
              </a:ext>
            </a:extLst>
          </p:cNvPr>
          <p:cNvSpPr>
            <a:spLocks noGrp="1"/>
          </p:cNvSpPr>
          <p:nvPr>
            <p:ph type="pic" sz="quarter" idx="15"/>
          </p:nvPr>
        </p:nvSpPr>
        <p:spPr>
          <a:xfrm>
            <a:off x="13645490" y="3129449"/>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txBody>
          <a:bodyPr wrap="square">
            <a:noAutofit/>
          </a:bodyPr>
          <a:lstStyle>
            <a:lvl1pPr>
              <a:defRPr>
                <a:noFill/>
                <a:latin typeface="Arial" panose="020B0604020202020204" pitchFamily="34" charset="0"/>
                <a:cs typeface="Arial" panose="020B0604020202020204" pitchFamily="34" charset="0"/>
              </a:defRPr>
            </a:lvl1pPr>
          </a:lstStyle>
          <a:p>
            <a:endParaRPr lang="en-US" dirty="0"/>
          </a:p>
        </p:txBody>
      </p:sp>
      <p:sp>
        <p:nvSpPr>
          <p:cNvPr id="25" name="Picture Placeholder 24">
            <a:extLst>
              <a:ext uri="{FF2B5EF4-FFF2-40B4-BE49-F238E27FC236}">
                <a16:creationId xmlns:a16="http://schemas.microsoft.com/office/drawing/2014/main" id="{55AE7CF8-D0EF-BFD9-2B9A-32900EEC0A0B}"/>
              </a:ext>
            </a:extLst>
          </p:cNvPr>
          <p:cNvSpPr>
            <a:spLocks noGrp="1"/>
          </p:cNvSpPr>
          <p:nvPr>
            <p:ph type="pic" sz="quarter" idx="16"/>
          </p:nvPr>
        </p:nvSpPr>
        <p:spPr>
          <a:xfrm>
            <a:off x="18694569" y="3129449"/>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txBody>
          <a:bodyPr wrap="square">
            <a:noAutofit/>
          </a:bodyPr>
          <a:lstStyle>
            <a:lvl1pPr>
              <a:defRPr>
                <a:noFill/>
                <a:latin typeface="Arial" panose="020B0604020202020204" pitchFamily="34" charset="0"/>
                <a:cs typeface="Arial" panose="020B0604020202020204" pitchFamily="34" charset="0"/>
              </a:defRPr>
            </a:lvl1pPr>
          </a:lstStyle>
          <a:p>
            <a:endParaRPr lang="en-US" dirty="0"/>
          </a:p>
        </p:txBody>
      </p:sp>
      <p:sp>
        <p:nvSpPr>
          <p:cNvPr id="27" name="Text Placeholder 31">
            <a:extLst>
              <a:ext uri="{FF2B5EF4-FFF2-40B4-BE49-F238E27FC236}">
                <a16:creationId xmlns:a16="http://schemas.microsoft.com/office/drawing/2014/main" id="{70D337EA-733C-032F-15A3-4AC01CF90777}"/>
              </a:ext>
            </a:extLst>
          </p:cNvPr>
          <p:cNvSpPr>
            <a:spLocks noGrp="1"/>
          </p:cNvSpPr>
          <p:nvPr>
            <p:ph type="body" sz="quarter" idx="20" hasCustomPrompt="1"/>
          </p:nvPr>
        </p:nvSpPr>
        <p:spPr>
          <a:xfrm>
            <a:off x="3567212" y="7335994"/>
            <a:ext cx="3963251" cy="1342804"/>
          </a:xfrm>
          <a:prstGeom prst="rect">
            <a:avLst/>
          </a:prstGeom>
        </p:spPr>
        <p:txBody>
          <a:bodyPr anchor="b">
            <a:noAutofit/>
          </a:bodyPr>
          <a:lstStyle>
            <a:lvl1pPr marL="0" indent="0">
              <a:buFontTx/>
              <a:buNone/>
              <a:defRPr sz="4000" b="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Insert text about this thing here</a:t>
            </a:r>
          </a:p>
        </p:txBody>
      </p:sp>
      <p:sp>
        <p:nvSpPr>
          <p:cNvPr id="29" name="Text Placeholder 31">
            <a:extLst>
              <a:ext uri="{FF2B5EF4-FFF2-40B4-BE49-F238E27FC236}">
                <a16:creationId xmlns:a16="http://schemas.microsoft.com/office/drawing/2014/main" id="{C461F3EC-AFD1-CDC9-9429-21D84BD8CC1B}"/>
              </a:ext>
            </a:extLst>
          </p:cNvPr>
          <p:cNvSpPr>
            <a:spLocks noGrp="1"/>
          </p:cNvSpPr>
          <p:nvPr>
            <p:ph type="body" sz="quarter" idx="22" hasCustomPrompt="1"/>
          </p:nvPr>
        </p:nvSpPr>
        <p:spPr>
          <a:xfrm>
            <a:off x="8588391" y="7335994"/>
            <a:ext cx="3963251" cy="1342804"/>
          </a:xfrm>
          <a:prstGeom prst="rect">
            <a:avLst/>
          </a:prstGeom>
        </p:spPr>
        <p:txBody>
          <a:bodyPr anchor="b">
            <a:noAutofit/>
          </a:bodyPr>
          <a:lstStyle>
            <a:lvl1pPr marL="0" indent="0">
              <a:buFontTx/>
              <a:buNone/>
              <a:defRPr sz="4000" b="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Insert text about this thing here</a:t>
            </a:r>
          </a:p>
        </p:txBody>
      </p:sp>
      <p:sp>
        <p:nvSpPr>
          <p:cNvPr id="31" name="Text Placeholder 31">
            <a:extLst>
              <a:ext uri="{FF2B5EF4-FFF2-40B4-BE49-F238E27FC236}">
                <a16:creationId xmlns:a16="http://schemas.microsoft.com/office/drawing/2014/main" id="{4DBC0A66-A2E8-3986-C4F4-0DBF7D8AE2B9}"/>
              </a:ext>
            </a:extLst>
          </p:cNvPr>
          <p:cNvSpPr>
            <a:spLocks noGrp="1"/>
          </p:cNvSpPr>
          <p:nvPr>
            <p:ph type="body" sz="quarter" idx="24" hasCustomPrompt="1"/>
          </p:nvPr>
        </p:nvSpPr>
        <p:spPr>
          <a:xfrm>
            <a:off x="13648168" y="7335994"/>
            <a:ext cx="3963251" cy="1342804"/>
          </a:xfrm>
          <a:prstGeom prst="rect">
            <a:avLst/>
          </a:prstGeom>
        </p:spPr>
        <p:txBody>
          <a:bodyPr anchor="b">
            <a:noAutofit/>
          </a:bodyPr>
          <a:lstStyle>
            <a:lvl1pPr marL="0" indent="0">
              <a:buFontTx/>
              <a:buNone/>
              <a:defRPr sz="4000" b="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Insert text about this thing here</a:t>
            </a:r>
          </a:p>
        </p:txBody>
      </p:sp>
      <p:sp>
        <p:nvSpPr>
          <p:cNvPr id="33" name="Text Placeholder 31">
            <a:extLst>
              <a:ext uri="{FF2B5EF4-FFF2-40B4-BE49-F238E27FC236}">
                <a16:creationId xmlns:a16="http://schemas.microsoft.com/office/drawing/2014/main" id="{4E61FC6A-9A7D-9A69-F3B2-E2C611508639}"/>
              </a:ext>
            </a:extLst>
          </p:cNvPr>
          <p:cNvSpPr>
            <a:spLocks noGrp="1"/>
          </p:cNvSpPr>
          <p:nvPr>
            <p:ph type="body" sz="quarter" idx="26" hasCustomPrompt="1"/>
          </p:nvPr>
        </p:nvSpPr>
        <p:spPr>
          <a:xfrm>
            <a:off x="18669347" y="7335994"/>
            <a:ext cx="3963251" cy="1342804"/>
          </a:xfrm>
          <a:prstGeom prst="rect">
            <a:avLst/>
          </a:prstGeom>
        </p:spPr>
        <p:txBody>
          <a:bodyPr anchor="b">
            <a:noAutofit/>
          </a:bodyPr>
          <a:lstStyle>
            <a:lvl1pPr marL="0" indent="0">
              <a:buFontTx/>
              <a:buNone/>
              <a:defRPr sz="4000" b="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Insert text about this thing here</a:t>
            </a:r>
          </a:p>
        </p:txBody>
      </p:sp>
      <p:sp>
        <p:nvSpPr>
          <p:cNvPr id="2" name="Text Placeholder 31">
            <a:extLst>
              <a:ext uri="{FF2B5EF4-FFF2-40B4-BE49-F238E27FC236}">
                <a16:creationId xmlns:a16="http://schemas.microsoft.com/office/drawing/2014/main" id="{5943BD3E-B64A-E9A3-E68B-1F97644F4F85}"/>
              </a:ext>
            </a:extLst>
          </p:cNvPr>
          <p:cNvSpPr>
            <a:spLocks noGrp="1"/>
          </p:cNvSpPr>
          <p:nvPr>
            <p:ph type="body" sz="quarter" idx="32" hasCustomPrompt="1"/>
          </p:nvPr>
        </p:nvSpPr>
        <p:spPr>
          <a:xfrm>
            <a:off x="3567212" y="9306272"/>
            <a:ext cx="3963251" cy="2310361"/>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3" name="Text Placeholder 31">
            <a:extLst>
              <a:ext uri="{FF2B5EF4-FFF2-40B4-BE49-F238E27FC236}">
                <a16:creationId xmlns:a16="http://schemas.microsoft.com/office/drawing/2014/main" id="{BD922A80-9AFF-A7AB-C035-D3122FFF554E}"/>
              </a:ext>
            </a:extLst>
          </p:cNvPr>
          <p:cNvSpPr>
            <a:spLocks noGrp="1"/>
          </p:cNvSpPr>
          <p:nvPr>
            <p:ph type="body" sz="quarter" idx="33" hasCustomPrompt="1"/>
          </p:nvPr>
        </p:nvSpPr>
        <p:spPr>
          <a:xfrm>
            <a:off x="8579479" y="9306272"/>
            <a:ext cx="3963251" cy="2310361"/>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4" name="Text Placeholder 31">
            <a:extLst>
              <a:ext uri="{FF2B5EF4-FFF2-40B4-BE49-F238E27FC236}">
                <a16:creationId xmlns:a16="http://schemas.microsoft.com/office/drawing/2014/main" id="{DE574F95-1DDC-D69E-EECC-39129AB2012E}"/>
              </a:ext>
            </a:extLst>
          </p:cNvPr>
          <p:cNvSpPr>
            <a:spLocks noGrp="1"/>
          </p:cNvSpPr>
          <p:nvPr>
            <p:ph type="body" sz="quarter" idx="34" hasCustomPrompt="1"/>
          </p:nvPr>
        </p:nvSpPr>
        <p:spPr>
          <a:xfrm>
            <a:off x="13642546" y="9306272"/>
            <a:ext cx="3963251" cy="2310361"/>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5" name="Text Placeholder 31">
            <a:extLst>
              <a:ext uri="{FF2B5EF4-FFF2-40B4-BE49-F238E27FC236}">
                <a16:creationId xmlns:a16="http://schemas.microsoft.com/office/drawing/2014/main" id="{FDB3F1F3-D23C-6155-5D2A-B1CD1AED0C67}"/>
              </a:ext>
            </a:extLst>
          </p:cNvPr>
          <p:cNvSpPr>
            <a:spLocks noGrp="1"/>
          </p:cNvSpPr>
          <p:nvPr>
            <p:ph type="body" sz="quarter" idx="35" hasCustomPrompt="1"/>
          </p:nvPr>
        </p:nvSpPr>
        <p:spPr>
          <a:xfrm>
            <a:off x="18671746" y="9306272"/>
            <a:ext cx="3963251" cy="2310361"/>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6" name="Date Placeholder 5">
            <a:extLst>
              <a:ext uri="{FF2B5EF4-FFF2-40B4-BE49-F238E27FC236}">
                <a16:creationId xmlns:a16="http://schemas.microsoft.com/office/drawing/2014/main" id="{4BEFFB76-5CE3-C93B-D21B-B6D1EC738257}"/>
              </a:ext>
            </a:extLst>
          </p:cNvPr>
          <p:cNvSpPr>
            <a:spLocks noGrp="1"/>
          </p:cNvSpPr>
          <p:nvPr>
            <p:ph type="dt" sz="half" idx="36"/>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10" name="Footer Placeholder 9">
            <a:extLst>
              <a:ext uri="{FF2B5EF4-FFF2-40B4-BE49-F238E27FC236}">
                <a16:creationId xmlns:a16="http://schemas.microsoft.com/office/drawing/2014/main" id="{782B4561-977F-D462-F0DA-4D63A0414883}"/>
              </a:ext>
            </a:extLst>
          </p:cNvPr>
          <p:cNvSpPr>
            <a:spLocks noGrp="1"/>
          </p:cNvSpPr>
          <p:nvPr>
            <p:ph type="ftr" sz="quarter" idx="37"/>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14" name="Slide Number Placeholder 13">
            <a:extLst>
              <a:ext uri="{FF2B5EF4-FFF2-40B4-BE49-F238E27FC236}">
                <a16:creationId xmlns:a16="http://schemas.microsoft.com/office/drawing/2014/main" id="{5005728B-8068-C3CD-AABC-1298460936F4}"/>
              </a:ext>
            </a:extLst>
          </p:cNvPr>
          <p:cNvSpPr>
            <a:spLocks noGrp="1"/>
          </p:cNvSpPr>
          <p:nvPr>
            <p:ph type="sldNum" sz="quarter" idx="38"/>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pic>
        <p:nvPicPr>
          <p:cNvPr id="9" name="Picture 8">
            <a:extLst>
              <a:ext uri="{FF2B5EF4-FFF2-40B4-BE49-F238E27FC236}">
                <a16:creationId xmlns:a16="http://schemas.microsoft.com/office/drawing/2014/main" id="{B5C308A7-72AE-4204-A62B-4E66A0265E04}"/>
              </a:ext>
            </a:extLst>
          </p:cNvPr>
          <p:cNvPicPr>
            <a:picLocks noChangeAspect="1"/>
          </p:cNvPicPr>
          <p:nvPr userDrawn="1"/>
        </p:nvPicPr>
        <p:blipFill>
          <a:blip r:embed="rId2"/>
          <a:stretch>
            <a:fillRect/>
          </a:stretch>
        </p:blipFill>
        <p:spPr>
          <a:xfrm>
            <a:off x="3557538" y="8856730"/>
            <a:ext cx="3943371" cy="193191"/>
          </a:xfrm>
          <a:prstGeom prst="rect">
            <a:avLst/>
          </a:prstGeom>
        </p:spPr>
      </p:pic>
      <p:pic>
        <p:nvPicPr>
          <p:cNvPr id="11" name="Picture 10">
            <a:extLst>
              <a:ext uri="{FF2B5EF4-FFF2-40B4-BE49-F238E27FC236}">
                <a16:creationId xmlns:a16="http://schemas.microsoft.com/office/drawing/2014/main" id="{569E5375-6015-1C29-AF1D-ED452685A952}"/>
              </a:ext>
            </a:extLst>
          </p:cNvPr>
          <p:cNvPicPr>
            <a:picLocks noChangeAspect="1"/>
          </p:cNvPicPr>
          <p:nvPr userDrawn="1"/>
        </p:nvPicPr>
        <p:blipFill>
          <a:blip r:embed="rId2"/>
          <a:stretch>
            <a:fillRect/>
          </a:stretch>
        </p:blipFill>
        <p:spPr>
          <a:xfrm>
            <a:off x="8573291" y="8856730"/>
            <a:ext cx="3943371" cy="193191"/>
          </a:xfrm>
          <a:prstGeom prst="rect">
            <a:avLst/>
          </a:prstGeom>
        </p:spPr>
      </p:pic>
      <p:pic>
        <p:nvPicPr>
          <p:cNvPr id="12" name="Picture 11">
            <a:extLst>
              <a:ext uri="{FF2B5EF4-FFF2-40B4-BE49-F238E27FC236}">
                <a16:creationId xmlns:a16="http://schemas.microsoft.com/office/drawing/2014/main" id="{C44E5219-2FF9-A599-5818-C16460E57598}"/>
              </a:ext>
            </a:extLst>
          </p:cNvPr>
          <p:cNvPicPr>
            <a:picLocks noChangeAspect="1"/>
          </p:cNvPicPr>
          <p:nvPr userDrawn="1"/>
        </p:nvPicPr>
        <p:blipFill>
          <a:blip r:embed="rId2"/>
          <a:stretch>
            <a:fillRect/>
          </a:stretch>
        </p:blipFill>
        <p:spPr>
          <a:xfrm>
            <a:off x="13656279" y="8856730"/>
            <a:ext cx="3943371" cy="193191"/>
          </a:xfrm>
          <a:prstGeom prst="rect">
            <a:avLst/>
          </a:prstGeom>
        </p:spPr>
      </p:pic>
      <p:pic>
        <p:nvPicPr>
          <p:cNvPr id="15" name="Picture 14">
            <a:extLst>
              <a:ext uri="{FF2B5EF4-FFF2-40B4-BE49-F238E27FC236}">
                <a16:creationId xmlns:a16="http://schemas.microsoft.com/office/drawing/2014/main" id="{E9C7EDE8-6E3A-F880-7C4F-AA61C3B5B9DC}"/>
              </a:ext>
            </a:extLst>
          </p:cNvPr>
          <p:cNvPicPr>
            <a:picLocks noChangeAspect="1"/>
          </p:cNvPicPr>
          <p:nvPr userDrawn="1"/>
        </p:nvPicPr>
        <p:blipFill>
          <a:blip r:embed="rId2"/>
          <a:stretch>
            <a:fillRect/>
          </a:stretch>
        </p:blipFill>
        <p:spPr>
          <a:xfrm>
            <a:off x="18672032" y="8856730"/>
            <a:ext cx="3943371" cy="193191"/>
          </a:xfrm>
          <a:prstGeom prst="rect">
            <a:avLst/>
          </a:prstGeom>
        </p:spPr>
      </p:pic>
    </p:spTree>
    <p:extLst>
      <p:ext uri="{BB962C8B-B14F-4D97-AF65-F5344CB8AC3E}">
        <p14:creationId xmlns:p14="http://schemas.microsoft.com/office/powerpoint/2010/main" val="761399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s plus text list 2">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8F9271-61AA-5141-C57A-F008CE36F674}"/>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17" name="Picture Placeholder 16">
            <a:extLst>
              <a:ext uri="{FF2B5EF4-FFF2-40B4-BE49-F238E27FC236}">
                <a16:creationId xmlns:a16="http://schemas.microsoft.com/office/drawing/2014/main" id="{C63D2A4B-0772-BAB8-962B-66ACE936760D}"/>
              </a:ext>
            </a:extLst>
          </p:cNvPr>
          <p:cNvSpPr>
            <a:spLocks noGrp="1"/>
          </p:cNvSpPr>
          <p:nvPr>
            <p:ph type="pic" sz="quarter" idx="14"/>
          </p:nvPr>
        </p:nvSpPr>
        <p:spPr>
          <a:xfrm>
            <a:off x="8616291" y="3129449"/>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txBody>
          <a:bodyPr wrap="square">
            <a:noAutofit/>
          </a:bodyPr>
          <a:lstStyle>
            <a:lvl1pPr>
              <a:defRPr>
                <a:noFill/>
              </a:defRPr>
            </a:lvl1pPr>
          </a:lstStyle>
          <a:p>
            <a:endParaRPr lang="en-US" dirty="0"/>
          </a:p>
        </p:txBody>
      </p:sp>
      <p:sp>
        <p:nvSpPr>
          <p:cNvPr id="21" name="Picture Placeholder 20">
            <a:extLst>
              <a:ext uri="{FF2B5EF4-FFF2-40B4-BE49-F238E27FC236}">
                <a16:creationId xmlns:a16="http://schemas.microsoft.com/office/drawing/2014/main" id="{73475914-93A4-15C4-7706-AA5FFDB93A7B}"/>
              </a:ext>
            </a:extLst>
          </p:cNvPr>
          <p:cNvSpPr>
            <a:spLocks noGrp="1"/>
          </p:cNvSpPr>
          <p:nvPr>
            <p:ph type="pic" sz="quarter" idx="15"/>
          </p:nvPr>
        </p:nvSpPr>
        <p:spPr>
          <a:xfrm>
            <a:off x="13645490" y="3129449"/>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txBody>
          <a:bodyPr wrap="square">
            <a:noAutofit/>
          </a:bodyPr>
          <a:lstStyle>
            <a:lvl1pPr>
              <a:defRPr>
                <a:noFill/>
              </a:defRPr>
            </a:lvl1pPr>
          </a:lstStyle>
          <a:p>
            <a:endParaRPr lang="en-US" dirty="0"/>
          </a:p>
        </p:txBody>
      </p:sp>
      <p:sp>
        <p:nvSpPr>
          <p:cNvPr id="25" name="Picture Placeholder 24">
            <a:extLst>
              <a:ext uri="{FF2B5EF4-FFF2-40B4-BE49-F238E27FC236}">
                <a16:creationId xmlns:a16="http://schemas.microsoft.com/office/drawing/2014/main" id="{55AE7CF8-D0EF-BFD9-2B9A-32900EEC0A0B}"/>
              </a:ext>
            </a:extLst>
          </p:cNvPr>
          <p:cNvSpPr>
            <a:spLocks noGrp="1"/>
          </p:cNvSpPr>
          <p:nvPr>
            <p:ph type="pic" sz="quarter" idx="16"/>
          </p:nvPr>
        </p:nvSpPr>
        <p:spPr>
          <a:xfrm>
            <a:off x="18694569" y="3129449"/>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txBody>
          <a:bodyPr wrap="square">
            <a:noAutofit/>
          </a:bodyPr>
          <a:lstStyle>
            <a:lvl1pPr>
              <a:defRPr>
                <a:noFill/>
              </a:defRPr>
            </a:lvl1pPr>
          </a:lstStyle>
          <a:p>
            <a:endParaRPr lang="en-US" dirty="0"/>
          </a:p>
        </p:txBody>
      </p:sp>
      <p:sp>
        <p:nvSpPr>
          <p:cNvPr id="9" name="Text Placeholder 31">
            <a:extLst>
              <a:ext uri="{FF2B5EF4-FFF2-40B4-BE49-F238E27FC236}">
                <a16:creationId xmlns:a16="http://schemas.microsoft.com/office/drawing/2014/main" id="{681956FB-8149-B16C-0180-272ABA83A0B6}"/>
              </a:ext>
            </a:extLst>
          </p:cNvPr>
          <p:cNvSpPr>
            <a:spLocks noGrp="1"/>
          </p:cNvSpPr>
          <p:nvPr>
            <p:ph type="body" sz="quarter" idx="31" hasCustomPrompt="1"/>
          </p:nvPr>
        </p:nvSpPr>
        <p:spPr>
          <a:xfrm>
            <a:off x="1418069" y="2609529"/>
            <a:ext cx="6380649" cy="9309022"/>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943350" indent="-285750">
              <a:buFont typeface="Arial" panose="020B0604020202020204" pitchFamily="34" charset="0"/>
              <a:buChar char="•"/>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2" name="Date Placeholder 1">
            <a:extLst>
              <a:ext uri="{FF2B5EF4-FFF2-40B4-BE49-F238E27FC236}">
                <a16:creationId xmlns:a16="http://schemas.microsoft.com/office/drawing/2014/main" id="{6157F8F4-DEE4-0DC9-1C5F-9347348873BD}"/>
              </a:ext>
            </a:extLst>
          </p:cNvPr>
          <p:cNvSpPr>
            <a:spLocks noGrp="1"/>
          </p:cNvSpPr>
          <p:nvPr>
            <p:ph type="dt" sz="half" idx="36"/>
          </p:nvPr>
        </p:nvSpPr>
        <p:spPr/>
        <p:txBody>
          <a:bodyPr/>
          <a:lstStyle/>
          <a:p>
            <a:fld id="{457D8B41-82F1-2A49-8561-DDFA2160FE47}" type="datetime3">
              <a:rPr lang="en-NZ" smtClean="0"/>
              <a:t>16 September 2024</a:t>
            </a:fld>
            <a:endParaRPr lang="en-US" dirty="0"/>
          </a:p>
        </p:txBody>
      </p:sp>
      <p:sp>
        <p:nvSpPr>
          <p:cNvPr id="6" name="Footer Placeholder 5">
            <a:extLst>
              <a:ext uri="{FF2B5EF4-FFF2-40B4-BE49-F238E27FC236}">
                <a16:creationId xmlns:a16="http://schemas.microsoft.com/office/drawing/2014/main" id="{4FE062F1-A4AC-0FBB-6F81-B68D9371CC12}"/>
              </a:ext>
            </a:extLst>
          </p:cNvPr>
          <p:cNvSpPr>
            <a:spLocks noGrp="1"/>
          </p:cNvSpPr>
          <p:nvPr>
            <p:ph type="ftr" sz="quarter" idx="37"/>
          </p:nvPr>
        </p:nvSpPr>
        <p:spPr/>
        <p:txBody>
          <a:bodyPr/>
          <a:lstStyle/>
          <a:p>
            <a:r>
              <a:rPr lang="en-US"/>
              <a:t>INSERT TITLE OF DOCUMENT HERE</a:t>
            </a:r>
            <a:endParaRPr lang="en-US" dirty="0"/>
          </a:p>
        </p:txBody>
      </p:sp>
      <p:sp>
        <p:nvSpPr>
          <p:cNvPr id="10" name="Slide Number Placeholder 9">
            <a:extLst>
              <a:ext uri="{FF2B5EF4-FFF2-40B4-BE49-F238E27FC236}">
                <a16:creationId xmlns:a16="http://schemas.microsoft.com/office/drawing/2014/main" id="{E214F04A-423E-3711-F72B-A3717EFF7B1F}"/>
              </a:ext>
            </a:extLst>
          </p:cNvPr>
          <p:cNvSpPr>
            <a:spLocks noGrp="1"/>
          </p:cNvSpPr>
          <p:nvPr>
            <p:ph type="sldNum" sz="quarter" idx="38"/>
          </p:nvPr>
        </p:nvSpPr>
        <p:spPr/>
        <p:txBody>
          <a:bodyPr/>
          <a:lstStyle/>
          <a:p>
            <a:r>
              <a:rPr lang="en-US"/>
              <a:t>PG </a:t>
            </a:r>
            <a:fld id="{51F13DD2-D921-1447-B71A-24615C0CEC21}" type="slidenum">
              <a:rPr lang="en-US" smtClean="0"/>
              <a:pPr/>
              <a:t>‹#›</a:t>
            </a:fld>
            <a:endParaRPr lang="en-US" dirty="0"/>
          </a:p>
        </p:txBody>
      </p:sp>
      <p:sp>
        <p:nvSpPr>
          <p:cNvPr id="11" name="Text Placeholder 31">
            <a:extLst>
              <a:ext uri="{FF2B5EF4-FFF2-40B4-BE49-F238E27FC236}">
                <a16:creationId xmlns:a16="http://schemas.microsoft.com/office/drawing/2014/main" id="{ACDA7635-32A7-2BFE-5434-EF952EFC4BCE}"/>
              </a:ext>
            </a:extLst>
          </p:cNvPr>
          <p:cNvSpPr>
            <a:spLocks noGrp="1"/>
          </p:cNvSpPr>
          <p:nvPr>
            <p:ph type="body" sz="quarter" idx="22" hasCustomPrompt="1"/>
          </p:nvPr>
        </p:nvSpPr>
        <p:spPr>
          <a:xfrm>
            <a:off x="8588391" y="7335994"/>
            <a:ext cx="3963251" cy="1342804"/>
          </a:xfrm>
          <a:prstGeom prst="rect">
            <a:avLst/>
          </a:prstGeom>
        </p:spPr>
        <p:txBody>
          <a:bodyPr anchor="b">
            <a:noAutofit/>
          </a:bodyPr>
          <a:lstStyle>
            <a:lvl1pPr marL="0" indent="0">
              <a:buFontTx/>
              <a:buNone/>
              <a:defRPr sz="4000" b="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Insert text about this thing here</a:t>
            </a:r>
          </a:p>
        </p:txBody>
      </p:sp>
      <p:sp>
        <p:nvSpPr>
          <p:cNvPr id="12" name="Text Placeholder 31">
            <a:extLst>
              <a:ext uri="{FF2B5EF4-FFF2-40B4-BE49-F238E27FC236}">
                <a16:creationId xmlns:a16="http://schemas.microsoft.com/office/drawing/2014/main" id="{DBB20DBE-C8BD-E2ED-A3E8-C7036C9E340D}"/>
              </a:ext>
            </a:extLst>
          </p:cNvPr>
          <p:cNvSpPr>
            <a:spLocks noGrp="1"/>
          </p:cNvSpPr>
          <p:nvPr>
            <p:ph type="body" sz="quarter" idx="24" hasCustomPrompt="1"/>
          </p:nvPr>
        </p:nvSpPr>
        <p:spPr>
          <a:xfrm>
            <a:off x="13648168" y="7335994"/>
            <a:ext cx="3963251" cy="1342804"/>
          </a:xfrm>
          <a:prstGeom prst="rect">
            <a:avLst/>
          </a:prstGeom>
        </p:spPr>
        <p:txBody>
          <a:bodyPr anchor="b">
            <a:noAutofit/>
          </a:bodyPr>
          <a:lstStyle>
            <a:lvl1pPr marL="0" indent="0">
              <a:buFontTx/>
              <a:buNone/>
              <a:defRPr sz="4000" b="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Insert text about this thing here</a:t>
            </a:r>
          </a:p>
        </p:txBody>
      </p:sp>
      <p:sp>
        <p:nvSpPr>
          <p:cNvPr id="13" name="Text Placeholder 31">
            <a:extLst>
              <a:ext uri="{FF2B5EF4-FFF2-40B4-BE49-F238E27FC236}">
                <a16:creationId xmlns:a16="http://schemas.microsoft.com/office/drawing/2014/main" id="{6184D9C9-4CD1-0C2B-FD8D-BB40AA5C3AAC}"/>
              </a:ext>
            </a:extLst>
          </p:cNvPr>
          <p:cNvSpPr>
            <a:spLocks noGrp="1"/>
          </p:cNvSpPr>
          <p:nvPr>
            <p:ph type="body" sz="quarter" idx="26" hasCustomPrompt="1"/>
          </p:nvPr>
        </p:nvSpPr>
        <p:spPr>
          <a:xfrm>
            <a:off x="18669347" y="7335994"/>
            <a:ext cx="3963251" cy="1342804"/>
          </a:xfrm>
          <a:prstGeom prst="rect">
            <a:avLst/>
          </a:prstGeom>
        </p:spPr>
        <p:txBody>
          <a:bodyPr anchor="b">
            <a:noAutofit/>
          </a:bodyPr>
          <a:lstStyle>
            <a:lvl1pPr marL="0" indent="0">
              <a:buFontTx/>
              <a:buNone/>
              <a:defRPr sz="4000" b="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Insert text about this thing here</a:t>
            </a:r>
          </a:p>
        </p:txBody>
      </p:sp>
      <p:sp>
        <p:nvSpPr>
          <p:cNvPr id="14" name="Text Placeholder 31">
            <a:extLst>
              <a:ext uri="{FF2B5EF4-FFF2-40B4-BE49-F238E27FC236}">
                <a16:creationId xmlns:a16="http://schemas.microsoft.com/office/drawing/2014/main" id="{A9AE9A56-E289-E00C-2FE1-35B5AD4A1BF4}"/>
              </a:ext>
            </a:extLst>
          </p:cNvPr>
          <p:cNvSpPr>
            <a:spLocks noGrp="1"/>
          </p:cNvSpPr>
          <p:nvPr>
            <p:ph type="body" sz="quarter" idx="33" hasCustomPrompt="1"/>
          </p:nvPr>
        </p:nvSpPr>
        <p:spPr>
          <a:xfrm>
            <a:off x="8579479" y="9306272"/>
            <a:ext cx="3963251" cy="2310361"/>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5" name="Text Placeholder 31">
            <a:extLst>
              <a:ext uri="{FF2B5EF4-FFF2-40B4-BE49-F238E27FC236}">
                <a16:creationId xmlns:a16="http://schemas.microsoft.com/office/drawing/2014/main" id="{6752094C-8983-DB13-364D-C935F7A00C1C}"/>
              </a:ext>
            </a:extLst>
          </p:cNvPr>
          <p:cNvSpPr>
            <a:spLocks noGrp="1"/>
          </p:cNvSpPr>
          <p:nvPr>
            <p:ph type="body" sz="quarter" idx="34" hasCustomPrompt="1"/>
          </p:nvPr>
        </p:nvSpPr>
        <p:spPr>
          <a:xfrm>
            <a:off x="13642546" y="9306272"/>
            <a:ext cx="3963251" cy="2310361"/>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6" name="Text Placeholder 31">
            <a:extLst>
              <a:ext uri="{FF2B5EF4-FFF2-40B4-BE49-F238E27FC236}">
                <a16:creationId xmlns:a16="http://schemas.microsoft.com/office/drawing/2014/main" id="{E7997BA5-1B56-109E-C938-063D889E9189}"/>
              </a:ext>
            </a:extLst>
          </p:cNvPr>
          <p:cNvSpPr>
            <a:spLocks noGrp="1"/>
          </p:cNvSpPr>
          <p:nvPr>
            <p:ph type="body" sz="quarter" idx="35" hasCustomPrompt="1"/>
          </p:nvPr>
        </p:nvSpPr>
        <p:spPr>
          <a:xfrm>
            <a:off x="18671746" y="9306272"/>
            <a:ext cx="3963251" cy="2310361"/>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tx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pic>
        <p:nvPicPr>
          <p:cNvPr id="18" name="Picture 17">
            <a:extLst>
              <a:ext uri="{FF2B5EF4-FFF2-40B4-BE49-F238E27FC236}">
                <a16:creationId xmlns:a16="http://schemas.microsoft.com/office/drawing/2014/main" id="{70FD1DE5-8715-8E70-A937-76CA25AFC2B9}"/>
              </a:ext>
            </a:extLst>
          </p:cNvPr>
          <p:cNvPicPr>
            <a:picLocks noChangeAspect="1"/>
          </p:cNvPicPr>
          <p:nvPr userDrawn="1"/>
        </p:nvPicPr>
        <p:blipFill>
          <a:blip r:embed="rId2"/>
          <a:stretch>
            <a:fillRect/>
          </a:stretch>
        </p:blipFill>
        <p:spPr>
          <a:xfrm>
            <a:off x="8573291" y="8856730"/>
            <a:ext cx="3943371" cy="193191"/>
          </a:xfrm>
          <a:prstGeom prst="rect">
            <a:avLst/>
          </a:prstGeom>
        </p:spPr>
      </p:pic>
      <p:pic>
        <p:nvPicPr>
          <p:cNvPr id="19" name="Picture 18">
            <a:extLst>
              <a:ext uri="{FF2B5EF4-FFF2-40B4-BE49-F238E27FC236}">
                <a16:creationId xmlns:a16="http://schemas.microsoft.com/office/drawing/2014/main" id="{5940FF54-8E73-DFD5-74D8-0934224C2C95}"/>
              </a:ext>
            </a:extLst>
          </p:cNvPr>
          <p:cNvPicPr>
            <a:picLocks noChangeAspect="1"/>
          </p:cNvPicPr>
          <p:nvPr userDrawn="1"/>
        </p:nvPicPr>
        <p:blipFill>
          <a:blip r:embed="rId2"/>
          <a:stretch>
            <a:fillRect/>
          </a:stretch>
        </p:blipFill>
        <p:spPr>
          <a:xfrm>
            <a:off x="13656279" y="8856730"/>
            <a:ext cx="3943371" cy="193191"/>
          </a:xfrm>
          <a:prstGeom prst="rect">
            <a:avLst/>
          </a:prstGeom>
        </p:spPr>
      </p:pic>
      <p:pic>
        <p:nvPicPr>
          <p:cNvPr id="20" name="Picture 19">
            <a:extLst>
              <a:ext uri="{FF2B5EF4-FFF2-40B4-BE49-F238E27FC236}">
                <a16:creationId xmlns:a16="http://schemas.microsoft.com/office/drawing/2014/main" id="{7BA98456-CB59-2B76-22BA-A88667AF14D7}"/>
              </a:ext>
            </a:extLst>
          </p:cNvPr>
          <p:cNvPicPr>
            <a:picLocks noChangeAspect="1"/>
          </p:cNvPicPr>
          <p:nvPr userDrawn="1"/>
        </p:nvPicPr>
        <p:blipFill>
          <a:blip r:embed="rId2"/>
          <a:stretch>
            <a:fillRect/>
          </a:stretch>
        </p:blipFill>
        <p:spPr>
          <a:xfrm>
            <a:off x="18672032" y="8856730"/>
            <a:ext cx="3943371" cy="193191"/>
          </a:xfrm>
          <a:prstGeom prst="rect">
            <a:avLst/>
          </a:prstGeom>
        </p:spPr>
      </p:pic>
    </p:spTree>
    <p:extLst>
      <p:ext uri="{BB962C8B-B14F-4D97-AF65-F5344CB8AC3E}">
        <p14:creationId xmlns:p14="http://schemas.microsoft.com/office/powerpoint/2010/main" val="3860811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age">
    <p:bg>
      <p:bgPr>
        <a:solidFill>
          <a:schemeClr val="bg1"/>
        </a:solidFill>
        <a:effectLst/>
      </p:bgPr>
    </p:bg>
    <p:spTree>
      <p:nvGrpSpPr>
        <p:cNvPr id="1" name=""/>
        <p:cNvGrpSpPr/>
        <p:nvPr/>
      </p:nvGrpSpPr>
      <p:grpSpPr>
        <a:xfrm>
          <a:off x="0" y="0"/>
          <a:ext cx="0" cy="0"/>
          <a:chOff x="0" y="0"/>
          <a:chExt cx="0" cy="0"/>
        </a:xfrm>
      </p:grpSpPr>
      <p:sp>
        <p:nvSpPr>
          <p:cNvPr id="17" name="Text Placeholder 31">
            <a:extLst>
              <a:ext uri="{FF2B5EF4-FFF2-40B4-BE49-F238E27FC236}">
                <a16:creationId xmlns:a16="http://schemas.microsoft.com/office/drawing/2014/main" id="{69526B48-EE4C-54BF-2540-AB7055C0D821}"/>
              </a:ext>
            </a:extLst>
          </p:cNvPr>
          <p:cNvSpPr>
            <a:spLocks noGrp="1"/>
          </p:cNvSpPr>
          <p:nvPr>
            <p:ph type="body" sz="quarter" idx="28" hasCustomPrompt="1"/>
          </p:nvPr>
        </p:nvSpPr>
        <p:spPr>
          <a:xfrm>
            <a:off x="1389062" y="3797592"/>
            <a:ext cx="21423559" cy="3780504"/>
          </a:xfrm>
          <a:prstGeom prst="rect">
            <a:avLst/>
          </a:prstGeom>
        </p:spPr>
        <p:txBody>
          <a:bodyPr anchor="t">
            <a:noAutofit/>
          </a:bodyPr>
          <a:lstStyle>
            <a:lvl1pPr marL="0" indent="0">
              <a:lnSpc>
                <a:spcPts val="11000"/>
              </a:lnSpc>
              <a:buFontTx/>
              <a:buNone/>
              <a:defRPr sz="10000" b="0" i="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Divider page where a big key statement might go.</a:t>
            </a:r>
          </a:p>
        </p:txBody>
      </p:sp>
      <p:sp>
        <p:nvSpPr>
          <p:cNvPr id="3" name="Text Placeholder 31">
            <a:extLst>
              <a:ext uri="{FF2B5EF4-FFF2-40B4-BE49-F238E27FC236}">
                <a16:creationId xmlns:a16="http://schemas.microsoft.com/office/drawing/2014/main" id="{90A6A07E-82C1-05EC-C796-36757048E3A2}"/>
              </a:ext>
            </a:extLst>
          </p:cNvPr>
          <p:cNvSpPr>
            <a:spLocks noGrp="1"/>
          </p:cNvSpPr>
          <p:nvPr>
            <p:ph type="body" sz="quarter" idx="30" hasCustomPrompt="1"/>
          </p:nvPr>
        </p:nvSpPr>
        <p:spPr>
          <a:xfrm>
            <a:off x="15071590" y="8315133"/>
            <a:ext cx="7854629" cy="3553993"/>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657600" indent="0">
              <a:buFont typeface="Arial" panose="020B0604020202020204" pitchFamily="34" charset="0"/>
              <a:buNone/>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4" name="Date Placeholder 3">
            <a:extLst>
              <a:ext uri="{FF2B5EF4-FFF2-40B4-BE49-F238E27FC236}">
                <a16:creationId xmlns:a16="http://schemas.microsoft.com/office/drawing/2014/main" id="{25BDE7DF-EA2C-9884-8F45-4E44CA6D0753}"/>
              </a:ext>
            </a:extLst>
          </p:cNvPr>
          <p:cNvSpPr>
            <a:spLocks noGrp="1"/>
          </p:cNvSpPr>
          <p:nvPr>
            <p:ph type="dt" sz="half" idx="31"/>
          </p:nvPr>
        </p:nvSpPr>
        <p:spPr/>
        <p:txBody>
          <a:bodyPr/>
          <a:lstStyle/>
          <a:p>
            <a:fld id="{457D8B41-82F1-2A49-8561-DDFA2160FE47}" type="datetime3">
              <a:rPr lang="en-NZ" smtClean="0"/>
              <a:t>16 September 2024</a:t>
            </a:fld>
            <a:endParaRPr lang="en-US" dirty="0"/>
          </a:p>
        </p:txBody>
      </p:sp>
      <p:sp>
        <p:nvSpPr>
          <p:cNvPr id="5" name="Footer Placeholder 4">
            <a:extLst>
              <a:ext uri="{FF2B5EF4-FFF2-40B4-BE49-F238E27FC236}">
                <a16:creationId xmlns:a16="http://schemas.microsoft.com/office/drawing/2014/main" id="{1435F382-5BBB-4C10-C305-42BEA865A667}"/>
              </a:ext>
            </a:extLst>
          </p:cNvPr>
          <p:cNvSpPr>
            <a:spLocks noGrp="1"/>
          </p:cNvSpPr>
          <p:nvPr>
            <p:ph type="ftr" sz="quarter" idx="32"/>
          </p:nvPr>
        </p:nvSpPr>
        <p:spPr/>
        <p:txBody>
          <a:bodyPr/>
          <a:lstStyle/>
          <a:p>
            <a:r>
              <a:rPr lang="en-US"/>
              <a:t>INSERT TITLE OF DOCUMENT HERE</a:t>
            </a:r>
            <a:endParaRPr lang="en-US" dirty="0"/>
          </a:p>
        </p:txBody>
      </p:sp>
      <p:sp>
        <p:nvSpPr>
          <p:cNvPr id="6" name="Slide Number Placeholder 5">
            <a:extLst>
              <a:ext uri="{FF2B5EF4-FFF2-40B4-BE49-F238E27FC236}">
                <a16:creationId xmlns:a16="http://schemas.microsoft.com/office/drawing/2014/main" id="{E69ACCA1-A101-3E2E-B757-C6700DE47A6C}"/>
              </a:ext>
            </a:extLst>
          </p:cNvPr>
          <p:cNvSpPr>
            <a:spLocks noGrp="1"/>
          </p:cNvSpPr>
          <p:nvPr>
            <p:ph type="sldNum" sz="quarter" idx="33"/>
          </p:nvPr>
        </p:nvSpPr>
        <p:spPr/>
        <p:txBody>
          <a:bodyPr/>
          <a:lstStyle/>
          <a:p>
            <a:r>
              <a:rPr lang="en-US"/>
              <a:t>PG </a:t>
            </a:r>
            <a:fld id="{51F13DD2-D921-1447-B71A-24615C0CEC21}" type="slidenum">
              <a:rPr lang="en-US" smtClean="0"/>
              <a:pPr/>
              <a:t>‹#›</a:t>
            </a:fld>
            <a:endParaRPr lang="en-US" dirty="0"/>
          </a:p>
        </p:txBody>
      </p:sp>
    </p:spTree>
    <p:extLst>
      <p:ext uri="{BB962C8B-B14F-4D97-AF65-F5344CB8AC3E}">
        <p14:creationId xmlns:p14="http://schemas.microsoft.com/office/powerpoint/2010/main" val="1587516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8F9271-61AA-5141-C57A-F008CE36F674}"/>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accent3"/>
                </a:solidFill>
                <a:latin typeface="Arial" panose="020B0604020202020204" pitchFamily="34" charset="0"/>
                <a:cs typeface="Arial" panose="020B0604020202020204" pitchFamily="34" charset="0"/>
              </a:defRPr>
            </a:lvl1pPr>
          </a:lstStyle>
          <a:p>
            <a:r>
              <a:rPr lang="en-GB" dirty="0"/>
              <a:t>Next Steps</a:t>
            </a:r>
            <a:endParaRPr lang="en-US" dirty="0"/>
          </a:p>
        </p:txBody>
      </p:sp>
      <p:sp>
        <p:nvSpPr>
          <p:cNvPr id="2" name="Text Placeholder 31">
            <a:extLst>
              <a:ext uri="{FF2B5EF4-FFF2-40B4-BE49-F238E27FC236}">
                <a16:creationId xmlns:a16="http://schemas.microsoft.com/office/drawing/2014/main" id="{54983F2A-9BE7-F633-3448-2D956CB46AC5}"/>
              </a:ext>
            </a:extLst>
          </p:cNvPr>
          <p:cNvSpPr>
            <a:spLocks noGrp="1"/>
          </p:cNvSpPr>
          <p:nvPr>
            <p:ph type="body" sz="quarter" idx="34" hasCustomPrompt="1"/>
          </p:nvPr>
        </p:nvSpPr>
        <p:spPr>
          <a:xfrm>
            <a:off x="4270326" y="2537520"/>
            <a:ext cx="18723024" cy="9289032"/>
          </a:xfrm>
          <a:prstGeom prst="rect">
            <a:avLst/>
          </a:prstGeom>
        </p:spPr>
        <p:txBody>
          <a:bodyPr anchor="t">
            <a:noAutofit/>
          </a:bodyPr>
          <a:lstStyle>
            <a:lvl1pPr marL="1143000" indent="-1143000">
              <a:lnSpc>
                <a:spcPts val="6800"/>
              </a:lnSpc>
              <a:buFont typeface="+mj-lt"/>
              <a:buAutoNum type="arabicPeriod"/>
              <a:defRPr sz="6400" b="0" i="0">
                <a:solidFill>
                  <a:schemeClr val="accent3"/>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Item number one that goes here.</a:t>
            </a:r>
          </a:p>
          <a:p>
            <a:pPr lvl="0"/>
            <a:r>
              <a:rPr lang="en-GB" dirty="0"/>
              <a:t>Item number two goes here. </a:t>
            </a:r>
          </a:p>
          <a:p>
            <a:pPr lvl="0"/>
            <a:r>
              <a:rPr lang="en-GB" dirty="0"/>
              <a:t>Etc.</a:t>
            </a:r>
          </a:p>
        </p:txBody>
      </p:sp>
      <p:sp>
        <p:nvSpPr>
          <p:cNvPr id="3" name="Date Placeholder 2">
            <a:extLst>
              <a:ext uri="{FF2B5EF4-FFF2-40B4-BE49-F238E27FC236}">
                <a16:creationId xmlns:a16="http://schemas.microsoft.com/office/drawing/2014/main" id="{A9BCFAEF-4870-71A0-3107-1E710E84EBCA}"/>
              </a:ext>
            </a:extLst>
          </p:cNvPr>
          <p:cNvSpPr>
            <a:spLocks noGrp="1"/>
          </p:cNvSpPr>
          <p:nvPr>
            <p:ph type="dt" sz="half" idx="35"/>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4" name="Footer Placeholder 3">
            <a:extLst>
              <a:ext uri="{FF2B5EF4-FFF2-40B4-BE49-F238E27FC236}">
                <a16:creationId xmlns:a16="http://schemas.microsoft.com/office/drawing/2014/main" id="{223A3F98-CAA0-D974-C04F-059A0E3E490F}"/>
              </a:ext>
            </a:extLst>
          </p:cNvPr>
          <p:cNvSpPr>
            <a:spLocks noGrp="1"/>
          </p:cNvSpPr>
          <p:nvPr>
            <p:ph type="ftr" sz="quarter" idx="36"/>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5" name="Slide Number Placeholder 4">
            <a:extLst>
              <a:ext uri="{FF2B5EF4-FFF2-40B4-BE49-F238E27FC236}">
                <a16:creationId xmlns:a16="http://schemas.microsoft.com/office/drawing/2014/main" id="{BAA4AD46-C7C6-2C47-B6E9-6B18F88AEC6E}"/>
              </a:ext>
            </a:extLst>
          </p:cNvPr>
          <p:cNvSpPr>
            <a:spLocks noGrp="1"/>
          </p:cNvSpPr>
          <p:nvPr>
            <p:ph type="sldNum" sz="quarter" idx="37"/>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spTree>
    <p:extLst>
      <p:ext uri="{BB962C8B-B14F-4D97-AF65-F5344CB8AC3E}">
        <p14:creationId xmlns:p14="http://schemas.microsoft.com/office/powerpoint/2010/main" val="1026512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CCA6CEBE-00ED-3486-9A91-CCEF578D51B1}"/>
              </a:ext>
            </a:extLst>
          </p:cNvPr>
          <p:cNvSpPr>
            <a:spLocks noGrp="1"/>
          </p:cNvSpPr>
          <p:nvPr>
            <p:ph type="body" sz="quarter" idx="28" hasCustomPrompt="1"/>
          </p:nvPr>
        </p:nvSpPr>
        <p:spPr>
          <a:xfrm>
            <a:off x="1389062" y="8478216"/>
            <a:ext cx="13592516" cy="2664507"/>
          </a:xfrm>
          <a:prstGeom prst="rect">
            <a:avLst/>
          </a:prstGeom>
        </p:spPr>
        <p:txBody>
          <a:bodyPr anchor="b">
            <a:noAutofit/>
          </a:bodyPr>
          <a:lstStyle>
            <a:lvl1pPr marL="0" indent="0">
              <a:lnSpc>
                <a:spcPts val="9000"/>
              </a:lnSpc>
              <a:buFontTx/>
              <a:buNone/>
              <a:defRPr sz="8000" b="1"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Insert thanks or goodbye</a:t>
            </a:r>
          </a:p>
        </p:txBody>
      </p:sp>
      <p:pic>
        <p:nvPicPr>
          <p:cNvPr id="4" name="Picture 3">
            <a:extLst>
              <a:ext uri="{FF2B5EF4-FFF2-40B4-BE49-F238E27FC236}">
                <a16:creationId xmlns:a16="http://schemas.microsoft.com/office/drawing/2014/main" id="{5A8D4967-3C38-C806-4BD5-306C5B97723C}"/>
              </a:ext>
            </a:extLst>
          </p:cNvPr>
          <p:cNvPicPr>
            <a:picLocks noChangeAspect="1"/>
          </p:cNvPicPr>
          <p:nvPr userDrawn="1"/>
        </p:nvPicPr>
        <p:blipFill>
          <a:blip r:embed="rId3"/>
          <a:stretch>
            <a:fillRect/>
          </a:stretch>
        </p:blipFill>
        <p:spPr>
          <a:xfrm>
            <a:off x="17218148" y="11585261"/>
            <a:ext cx="5765800" cy="1219200"/>
          </a:xfrm>
          <a:prstGeom prst="rect">
            <a:avLst/>
          </a:prstGeom>
        </p:spPr>
      </p:pic>
    </p:spTree>
    <p:extLst>
      <p:ext uri="{BB962C8B-B14F-4D97-AF65-F5344CB8AC3E}">
        <p14:creationId xmlns:p14="http://schemas.microsoft.com/office/powerpoint/2010/main" val="794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rand image">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CCA6CEBE-00ED-3486-9A91-CCEF578D51B1}"/>
              </a:ext>
            </a:extLst>
          </p:cNvPr>
          <p:cNvSpPr>
            <a:spLocks noGrp="1"/>
          </p:cNvSpPr>
          <p:nvPr>
            <p:ph type="body" sz="quarter" idx="28" hasCustomPrompt="1"/>
          </p:nvPr>
        </p:nvSpPr>
        <p:spPr>
          <a:xfrm>
            <a:off x="1389062" y="3067908"/>
            <a:ext cx="7201663" cy="5130684"/>
          </a:xfrm>
          <a:prstGeom prst="rect">
            <a:avLst/>
          </a:prstGeom>
        </p:spPr>
        <p:txBody>
          <a:bodyPr anchor="b">
            <a:noAutofit/>
          </a:bodyPr>
          <a:lstStyle>
            <a:lvl1pPr marL="0" indent="0">
              <a:lnSpc>
                <a:spcPts val="10000"/>
              </a:lnSpc>
              <a:buFontTx/>
              <a:buNone/>
              <a:defRPr sz="10000" b="0" i="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Title of presentation to go here</a:t>
            </a:r>
          </a:p>
        </p:txBody>
      </p:sp>
      <p:sp>
        <p:nvSpPr>
          <p:cNvPr id="11" name="Text Placeholder 31">
            <a:extLst>
              <a:ext uri="{FF2B5EF4-FFF2-40B4-BE49-F238E27FC236}">
                <a16:creationId xmlns:a16="http://schemas.microsoft.com/office/drawing/2014/main" id="{1894309B-D857-5A61-1355-C990FBEFABB9}"/>
              </a:ext>
            </a:extLst>
          </p:cNvPr>
          <p:cNvSpPr>
            <a:spLocks noGrp="1"/>
          </p:cNvSpPr>
          <p:nvPr>
            <p:ph type="body" sz="quarter" idx="29" hasCustomPrompt="1"/>
          </p:nvPr>
        </p:nvSpPr>
        <p:spPr>
          <a:xfrm>
            <a:off x="1389062" y="8864158"/>
            <a:ext cx="7201663" cy="1684391"/>
          </a:xfrm>
          <a:prstGeom prst="rect">
            <a:avLst/>
          </a:prstGeom>
        </p:spPr>
        <p:txBody>
          <a:bodyPr anchor="t">
            <a:noAutofit/>
          </a:bodyPr>
          <a:lstStyle>
            <a:lvl1pPr marL="0" indent="0">
              <a:lnSpc>
                <a:spcPct val="100000"/>
              </a:lnSpc>
              <a:buFontTx/>
              <a:buNone/>
              <a:defRPr sz="4000" b="0" i="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Subtitle can go here if needed, can be date, audience, etc.</a:t>
            </a:r>
          </a:p>
        </p:txBody>
      </p:sp>
      <p:sp>
        <p:nvSpPr>
          <p:cNvPr id="42" name="Footer Placeholder 41">
            <a:extLst>
              <a:ext uri="{FF2B5EF4-FFF2-40B4-BE49-F238E27FC236}">
                <a16:creationId xmlns:a16="http://schemas.microsoft.com/office/drawing/2014/main" id="{C70AE8BB-E199-C807-FFDE-7755FCF6B2B3}"/>
              </a:ext>
            </a:extLst>
          </p:cNvPr>
          <p:cNvSpPr>
            <a:spLocks noGrp="1"/>
          </p:cNvSpPr>
          <p:nvPr>
            <p:ph type="ftr" sz="quarter" idx="31"/>
          </p:nvPr>
        </p:nvSpPr>
        <p:spPr>
          <a:xfrm>
            <a:off x="8077200" y="-1153068"/>
            <a:ext cx="8228013" cy="730250"/>
          </a:xfrm>
          <a:prstGeom prst="rect">
            <a:avLst/>
          </a:prstGeom>
        </p:spPr>
        <p:txBody>
          <a:bodyPr/>
          <a:lstStyle/>
          <a:p>
            <a:r>
              <a:rPr lang="en-US" dirty="0"/>
              <a:t>INSERT TITLE OF DOCUMENT HERE</a:t>
            </a:r>
          </a:p>
        </p:txBody>
      </p:sp>
      <p:sp>
        <p:nvSpPr>
          <p:cNvPr id="2" name="Text Placeholder 31">
            <a:extLst>
              <a:ext uri="{FF2B5EF4-FFF2-40B4-BE49-F238E27FC236}">
                <a16:creationId xmlns:a16="http://schemas.microsoft.com/office/drawing/2014/main" id="{B78667CC-2A01-8627-A1A6-98370B482CAB}"/>
              </a:ext>
            </a:extLst>
          </p:cNvPr>
          <p:cNvSpPr>
            <a:spLocks noGrp="1"/>
          </p:cNvSpPr>
          <p:nvPr>
            <p:ph type="body" sz="quarter" idx="32" hasCustomPrompt="1"/>
          </p:nvPr>
        </p:nvSpPr>
        <p:spPr>
          <a:xfrm>
            <a:off x="1389062" y="10997229"/>
            <a:ext cx="7201663" cy="433772"/>
          </a:xfrm>
          <a:prstGeom prst="rect">
            <a:avLst/>
          </a:prstGeom>
        </p:spPr>
        <p:txBody>
          <a:bodyPr anchor="t">
            <a:noAutofit/>
          </a:bodyPr>
          <a:lstStyle>
            <a:lvl1pPr marL="0" indent="0">
              <a:lnSpc>
                <a:spcPct val="100000"/>
              </a:lnSpc>
              <a:buFontTx/>
              <a:buNone/>
              <a:defRPr sz="2400" b="0" i="0">
                <a:solidFill>
                  <a:schemeClr val="tx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Date</a:t>
            </a:r>
          </a:p>
        </p:txBody>
      </p:sp>
      <p:pic>
        <p:nvPicPr>
          <p:cNvPr id="12" name="Picture 11">
            <a:extLst>
              <a:ext uri="{FF2B5EF4-FFF2-40B4-BE49-F238E27FC236}">
                <a16:creationId xmlns:a16="http://schemas.microsoft.com/office/drawing/2014/main" id="{489BF0F4-01AC-6904-E745-452D6CD24193}"/>
              </a:ext>
            </a:extLst>
          </p:cNvPr>
          <p:cNvPicPr>
            <a:picLocks noChangeAspect="1"/>
          </p:cNvPicPr>
          <p:nvPr userDrawn="1"/>
        </p:nvPicPr>
        <p:blipFill>
          <a:blip r:embed="rId2"/>
          <a:stretch>
            <a:fillRect/>
          </a:stretch>
        </p:blipFill>
        <p:spPr>
          <a:xfrm>
            <a:off x="1375195" y="8345168"/>
            <a:ext cx="7201663" cy="240055"/>
          </a:xfrm>
          <a:prstGeom prst="rect">
            <a:avLst/>
          </a:prstGeom>
        </p:spPr>
      </p:pic>
      <p:pic>
        <p:nvPicPr>
          <p:cNvPr id="14" name="Picture 13">
            <a:extLst>
              <a:ext uri="{FF2B5EF4-FFF2-40B4-BE49-F238E27FC236}">
                <a16:creationId xmlns:a16="http://schemas.microsoft.com/office/drawing/2014/main" id="{80E1C673-C679-1FDA-44D5-7F212239987D}"/>
              </a:ext>
            </a:extLst>
          </p:cNvPr>
          <p:cNvPicPr>
            <a:picLocks noChangeAspect="1"/>
          </p:cNvPicPr>
          <p:nvPr userDrawn="1"/>
        </p:nvPicPr>
        <p:blipFill>
          <a:blip r:embed="rId3"/>
          <a:stretch>
            <a:fillRect/>
          </a:stretch>
        </p:blipFill>
        <p:spPr>
          <a:xfrm>
            <a:off x="1391717" y="1105734"/>
            <a:ext cx="4356100" cy="927100"/>
          </a:xfrm>
          <a:prstGeom prst="rect">
            <a:avLst/>
          </a:prstGeom>
        </p:spPr>
      </p:pic>
      <p:pic>
        <p:nvPicPr>
          <p:cNvPr id="16" name="Picture 15" descr="A close up of a pattern&#10;&#10;Description automatically generated">
            <a:extLst>
              <a:ext uri="{FF2B5EF4-FFF2-40B4-BE49-F238E27FC236}">
                <a16:creationId xmlns:a16="http://schemas.microsoft.com/office/drawing/2014/main" id="{B2C616A2-A769-BE6F-1202-97265E697EE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01600" y="0"/>
            <a:ext cx="15913101" cy="13716000"/>
          </a:xfrm>
          <a:prstGeom prst="rect">
            <a:avLst/>
          </a:prstGeom>
        </p:spPr>
      </p:pic>
    </p:spTree>
    <p:extLst>
      <p:ext uri="{BB962C8B-B14F-4D97-AF65-F5344CB8AC3E}">
        <p14:creationId xmlns:p14="http://schemas.microsoft.com/office/powerpoint/2010/main" val="297000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rand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CCA6CEBE-00ED-3486-9A91-CCEF578D51B1}"/>
              </a:ext>
            </a:extLst>
          </p:cNvPr>
          <p:cNvSpPr>
            <a:spLocks noGrp="1"/>
          </p:cNvSpPr>
          <p:nvPr>
            <p:ph type="body" sz="quarter" idx="28" hasCustomPrompt="1"/>
          </p:nvPr>
        </p:nvSpPr>
        <p:spPr>
          <a:xfrm>
            <a:off x="1389062" y="3545632"/>
            <a:ext cx="13034391" cy="4652960"/>
          </a:xfrm>
          <a:prstGeom prst="rect">
            <a:avLst/>
          </a:prstGeom>
        </p:spPr>
        <p:txBody>
          <a:bodyPr anchor="b">
            <a:noAutofit/>
          </a:bodyPr>
          <a:lstStyle>
            <a:lvl1pPr marL="0" indent="0">
              <a:lnSpc>
                <a:spcPts val="12000"/>
              </a:lnSpc>
              <a:buFontTx/>
              <a:buNone/>
              <a:defRPr sz="12000" b="0"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Title of presentation to go here</a:t>
            </a:r>
          </a:p>
        </p:txBody>
      </p:sp>
      <p:sp>
        <p:nvSpPr>
          <p:cNvPr id="11" name="Text Placeholder 31">
            <a:extLst>
              <a:ext uri="{FF2B5EF4-FFF2-40B4-BE49-F238E27FC236}">
                <a16:creationId xmlns:a16="http://schemas.microsoft.com/office/drawing/2014/main" id="{1894309B-D857-5A61-1355-C990FBEFABB9}"/>
              </a:ext>
            </a:extLst>
          </p:cNvPr>
          <p:cNvSpPr>
            <a:spLocks noGrp="1"/>
          </p:cNvSpPr>
          <p:nvPr>
            <p:ph type="body" sz="quarter" idx="29" hasCustomPrompt="1"/>
          </p:nvPr>
        </p:nvSpPr>
        <p:spPr>
          <a:xfrm>
            <a:off x="1389062" y="8864158"/>
            <a:ext cx="13034392" cy="1684391"/>
          </a:xfrm>
          <a:prstGeom prst="rect">
            <a:avLst/>
          </a:prstGeom>
        </p:spPr>
        <p:txBody>
          <a:bodyPr anchor="t">
            <a:noAutofit/>
          </a:bodyPr>
          <a:lstStyle>
            <a:lvl1pPr marL="0" indent="0">
              <a:lnSpc>
                <a:spcPct val="100000"/>
              </a:lnSpc>
              <a:buFontTx/>
              <a:buNone/>
              <a:defRPr sz="6000" b="0"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Subtitle can go here if needed, can be date, audience, etc.</a:t>
            </a:r>
          </a:p>
        </p:txBody>
      </p:sp>
      <p:sp>
        <p:nvSpPr>
          <p:cNvPr id="42" name="Footer Placeholder 41">
            <a:extLst>
              <a:ext uri="{FF2B5EF4-FFF2-40B4-BE49-F238E27FC236}">
                <a16:creationId xmlns:a16="http://schemas.microsoft.com/office/drawing/2014/main" id="{C70AE8BB-E199-C807-FFDE-7755FCF6B2B3}"/>
              </a:ext>
            </a:extLst>
          </p:cNvPr>
          <p:cNvSpPr>
            <a:spLocks noGrp="1"/>
          </p:cNvSpPr>
          <p:nvPr>
            <p:ph type="ftr" sz="quarter" idx="31"/>
          </p:nvPr>
        </p:nvSpPr>
        <p:spPr>
          <a:xfrm>
            <a:off x="8077200" y="-1153068"/>
            <a:ext cx="8228013" cy="730250"/>
          </a:xfrm>
          <a:prstGeom prst="rect">
            <a:avLst/>
          </a:prstGeom>
        </p:spPr>
        <p:txBody>
          <a:bodyPr/>
          <a:lstStyle/>
          <a:p>
            <a:r>
              <a:rPr lang="en-US" dirty="0"/>
              <a:t>INSERT TITLE OF DOCUMENT HERE</a:t>
            </a:r>
          </a:p>
        </p:txBody>
      </p:sp>
      <p:sp>
        <p:nvSpPr>
          <p:cNvPr id="2" name="Text Placeholder 31">
            <a:extLst>
              <a:ext uri="{FF2B5EF4-FFF2-40B4-BE49-F238E27FC236}">
                <a16:creationId xmlns:a16="http://schemas.microsoft.com/office/drawing/2014/main" id="{B78667CC-2A01-8627-A1A6-98370B482CAB}"/>
              </a:ext>
            </a:extLst>
          </p:cNvPr>
          <p:cNvSpPr>
            <a:spLocks noGrp="1"/>
          </p:cNvSpPr>
          <p:nvPr>
            <p:ph type="body" sz="quarter" idx="32" hasCustomPrompt="1"/>
          </p:nvPr>
        </p:nvSpPr>
        <p:spPr>
          <a:xfrm>
            <a:off x="1389062" y="11225227"/>
            <a:ext cx="7201663" cy="433772"/>
          </a:xfrm>
          <a:prstGeom prst="rect">
            <a:avLst/>
          </a:prstGeom>
        </p:spPr>
        <p:txBody>
          <a:bodyPr anchor="t">
            <a:noAutofit/>
          </a:bodyPr>
          <a:lstStyle>
            <a:lvl1pPr marL="0" indent="0">
              <a:lnSpc>
                <a:spcPct val="100000"/>
              </a:lnSpc>
              <a:buFontTx/>
              <a:buNone/>
              <a:defRPr sz="3000" b="0"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Date</a:t>
            </a:r>
          </a:p>
        </p:txBody>
      </p:sp>
      <p:pic>
        <p:nvPicPr>
          <p:cNvPr id="3" name="Picture 2">
            <a:extLst>
              <a:ext uri="{FF2B5EF4-FFF2-40B4-BE49-F238E27FC236}">
                <a16:creationId xmlns:a16="http://schemas.microsoft.com/office/drawing/2014/main" id="{5B15BB71-8AB4-43C3-D6F0-678EC5E816E3}"/>
              </a:ext>
            </a:extLst>
          </p:cNvPr>
          <p:cNvPicPr>
            <a:picLocks noChangeAspect="1"/>
          </p:cNvPicPr>
          <p:nvPr userDrawn="1"/>
        </p:nvPicPr>
        <p:blipFill>
          <a:blip r:embed="rId3"/>
          <a:stretch>
            <a:fillRect/>
          </a:stretch>
        </p:blipFill>
        <p:spPr>
          <a:xfrm>
            <a:off x="1389062" y="8348205"/>
            <a:ext cx="13034391" cy="423289"/>
          </a:xfrm>
          <a:prstGeom prst="rect">
            <a:avLst/>
          </a:prstGeom>
        </p:spPr>
      </p:pic>
      <p:pic>
        <p:nvPicPr>
          <p:cNvPr id="5" name="Picture 4">
            <a:extLst>
              <a:ext uri="{FF2B5EF4-FFF2-40B4-BE49-F238E27FC236}">
                <a16:creationId xmlns:a16="http://schemas.microsoft.com/office/drawing/2014/main" id="{579E02DE-4F69-AF24-E603-3B23A3CD9E26}"/>
              </a:ext>
            </a:extLst>
          </p:cNvPr>
          <p:cNvPicPr>
            <a:picLocks noChangeAspect="1"/>
          </p:cNvPicPr>
          <p:nvPr userDrawn="1"/>
        </p:nvPicPr>
        <p:blipFill>
          <a:blip r:embed="rId4"/>
          <a:stretch>
            <a:fillRect/>
          </a:stretch>
        </p:blipFill>
        <p:spPr>
          <a:xfrm>
            <a:off x="1389063" y="1718226"/>
            <a:ext cx="5765800" cy="1219200"/>
          </a:xfrm>
          <a:prstGeom prst="rect">
            <a:avLst/>
          </a:prstGeom>
        </p:spPr>
      </p:pic>
    </p:spTree>
    <p:extLst>
      <p:ext uri="{BB962C8B-B14F-4D97-AF65-F5344CB8AC3E}">
        <p14:creationId xmlns:p14="http://schemas.microsoft.com/office/powerpoint/2010/main" val="221339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brand colour">
    <p:bg>
      <p:bgPr>
        <a:solidFill>
          <a:schemeClr val="tx2"/>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CCA6CEBE-00ED-3486-9A91-CCEF578D51B1}"/>
              </a:ext>
            </a:extLst>
          </p:cNvPr>
          <p:cNvSpPr>
            <a:spLocks noGrp="1"/>
          </p:cNvSpPr>
          <p:nvPr>
            <p:ph type="body" sz="quarter" idx="28" hasCustomPrompt="1"/>
          </p:nvPr>
        </p:nvSpPr>
        <p:spPr>
          <a:xfrm>
            <a:off x="1389062" y="3545632"/>
            <a:ext cx="13034391" cy="4652960"/>
          </a:xfrm>
          <a:prstGeom prst="rect">
            <a:avLst/>
          </a:prstGeom>
        </p:spPr>
        <p:txBody>
          <a:bodyPr anchor="b">
            <a:noAutofit/>
          </a:bodyPr>
          <a:lstStyle>
            <a:lvl1pPr marL="0" indent="0">
              <a:lnSpc>
                <a:spcPts val="12000"/>
              </a:lnSpc>
              <a:buFontTx/>
              <a:buNone/>
              <a:defRPr sz="12000" b="0"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Title of presentation to go here</a:t>
            </a:r>
          </a:p>
        </p:txBody>
      </p:sp>
      <p:sp>
        <p:nvSpPr>
          <p:cNvPr id="11" name="Text Placeholder 31">
            <a:extLst>
              <a:ext uri="{FF2B5EF4-FFF2-40B4-BE49-F238E27FC236}">
                <a16:creationId xmlns:a16="http://schemas.microsoft.com/office/drawing/2014/main" id="{1894309B-D857-5A61-1355-C990FBEFABB9}"/>
              </a:ext>
            </a:extLst>
          </p:cNvPr>
          <p:cNvSpPr>
            <a:spLocks noGrp="1"/>
          </p:cNvSpPr>
          <p:nvPr>
            <p:ph type="body" sz="quarter" idx="29" hasCustomPrompt="1"/>
          </p:nvPr>
        </p:nvSpPr>
        <p:spPr>
          <a:xfrm>
            <a:off x="1389062" y="8864158"/>
            <a:ext cx="13034392" cy="1684391"/>
          </a:xfrm>
          <a:prstGeom prst="rect">
            <a:avLst/>
          </a:prstGeom>
        </p:spPr>
        <p:txBody>
          <a:bodyPr anchor="t">
            <a:noAutofit/>
          </a:bodyPr>
          <a:lstStyle>
            <a:lvl1pPr marL="0" indent="0">
              <a:lnSpc>
                <a:spcPct val="100000"/>
              </a:lnSpc>
              <a:buFontTx/>
              <a:buNone/>
              <a:defRPr sz="6000" b="0"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Subtitle can go here if needed, can be date, audience, etc.</a:t>
            </a:r>
          </a:p>
        </p:txBody>
      </p:sp>
      <p:sp>
        <p:nvSpPr>
          <p:cNvPr id="42" name="Footer Placeholder 41">
            <a:extLst>
              <a:ext uri="{FF2B5EF4-FFF2-40B4-BE49-F238E27FC236}">
                <a16:creationId xmlns:a16="http://schemas.microsoft.com/office/drawing/2014/main" id="{C70AE8BB-E199-C807-FFDE-7755FCF6B2B3}"/>
              </a:ext>
            </a:extLst>
          </p:cNvPr>
          <p:cNvSpPr>
            <a:spLocks noGrp="1"/>
          </p:cNvSpPr>
          <p:nvPr>
            <p:ph type="ftr" sz="quarter" idx="31"/>
          </p:nvPr>
        </p:nvSpPr>
        <p:spPr>
          <a:xfrm>
            <a:off x="8077200" y="-1153068"/>
            <a:ext cx="8228013" cy="730250"/>
          </a:xfrm>
          <a:prstGeom prst="rect">
            <a:avLst/>
          </a:prstGeom>
        </p:spPr>
        <p:txBody>
          <a:bodyPr/>
          <a:lstStyle/>
          <a:p>
            <a:r>
              <a:rPr lang="en-US" dirty="0"/>
              <a:t>INSERT TITLE OF DOCUMENT HERE</a:t>
            </a:r>
          </a:p>
        </p:txBody>
      </p:sp>
      <p:sp>
        <p:nvSpPr>
          <p:cNvPr id="2" name="Text Placeholder 31">
            <a:extLst>
              <a:ext uri="{FF2B5EF4-FFF2-40B4-BE49-F238E27FC236}">
                <a16:creationId xmlns:a16="http://schemas.microsoft.com/office/drawing/2014/main" id="{B78667CC-2A01-8627-A1A6-98370B482CAB}"/>
              </a:ext>
            </a:extLst>
          </p:cNvPr>
          <p:cNvSpPr>
            <a:spLocks noGrp="1"/>
          </p:cNvSpPr>
          <p:nvPr>
            <p:ph type="body" sz="quarter" idx="32" hasCustomPrompt="1"/>
          </p:nvPr>
        </p:nvSpPr>
        <p:spPr>
          <a:xfrm>
            <a:off x="1389062" y="11225227"/>
            <a:ext cx="7201663" cy="433772"/>
          </a:xfrm>
          <a:prstGeom prst="rect">
            <a:avLst/>
          </a:prstGeom>
        </p:spPr>
        <p:txBody>
          <a:bodyPr anchor="t">
            <a:noAutofit/>
          </a:bodyPr>
          <a:lstStyle>
            <a:lvl1pPr marL="0" indent="0">
              <a:lnSpc>
                <a:spcPct val="100000"/>
              </a:lnSpc>
              <a:buFontTx/>
              <a:buNone/>
              <a:defRPr sz="3000" b="0"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Date</a:t>
            </a:r>
          </a:p>
        </p:txBody>
      </p:sp>
      <p:pic>
        <p:nvPicPr>
          <p:cNvPr id="3" name="Picture 2">
            <a:extLst>
              <a:ext uri="{FF2B5EF4-FFF2-40B4-BE49-F238E27FC236}">
                <a16:creationId xmlns:a16="http://schemas.microsoft.com/office/drawing/2014/main" id="{5B15BB71-8AB4-43C3-D6F0-678EC5E816E3}"/>
              </a:ext>
            </a:extLst>
          </p:cNvPr>
          <p:cNvPicPr>
            <a:picLocks noChangeAspect="1"/>
          </p:cNvPicPr>
          <p:nvPr userDrawn="1"/>
        </p:nvPicPr>
        <p:blipFill>
          <a:blip r:embed="rId2"/>
          <a:stretch>
            <a:fillRect/>
          </a:stretch>
        </p:blipFill>
        <p:spPr>
          <a:xfrm>
            <a:off x="1389062" y="8348205"/>
            <a:ext cx="13034391" cy="423289"/>
          </a:xfrm>
          <a:prstGeom prst="rect">
            <a:avLst/>
          </a:prstGeom>
        </p:spPr>
      </p:pic>
      <p:pic>
        <p:nvPicPr>
          <p:cNvPr id="5" name="Picture 4">
            <a:extLst>
              <a:ext uri="{FF2B5EF4-FFF2-40B4-BE49-F238E27FC236}">
                <a16:creationId xmlns:a16="http://schemas.microsoft.com/office/drawing/2014/main" id="{A9206A35-4E1A-4E1D-A72D-9CCCABE2DD73}"/>
              </a:ext>
            </a:extLst>
          </p:cNvPr>
          <p:cNvPicPr>
            <a:picLocks noChangeAspect="1"/>
          </p:cNvPicPr>
          <p:nvPr userDrawn="1"/>
        </p:nvPicPr>
        <p:blipFill>
          <a:blip r:embed="rId3"/>
          <a:stretch>
            <a:fillRect/>
          </a:stretch>
        </p:blipFill>
        <p:spPr>
          <a:xfrm>
            <a:off x="1389063" y="1718226"/>
            <a:ext cx="5765800" cy="1219200"/>
          </a:xfrm>
          <a:prstGeom prst="rect">
            <a:avLst/>
          </a:prstGeom>
        </p:spPr>
      </p:pic>
    </p:spTree>
    <p:extLst>
      <p:ext uri="{BB962C8B-B14F-4D97-AF65-F5344CB8AC3E}">
        <p14:creationId xmlns:p14="http://schemas.microsoft.com/office/powerpoint/2010/main" val="204719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brand colour2">
    <p:bg>
      <p:bgPr>
        <a:solidFill>
          <a:schemeClr val="tx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CCA6CEBE-00ED-3486-9A91-CCEF578D51B1}"/>
              </a:ext>
            </a:extLst>
          </p:cNvPr>
          <p:cNvSpPr>
            <a:spLocks noGrp="1"/>
          </p:cNvSpPr>
          <p:nvPr>
            <p:ph type="body" sz="quarter" idx="28" hasCustomPrompt="1"/>
          </p:nvPr>
        </p:nvSpPr>
        <p:spPr>
          <a:xfrm>
            <a:off x="1389062" y="1806978"/>
            <a:ext cx="21604288" cy="2664507"/>
          </a:xfrm>
          <a:prstGeom prst="rect">
            <a:avLst/>
          </a:prstGeom>
        </p:spPr>
        <p:txBody>
          <a:bodyPr anchor="t">
            <a:noAutofit/>
          </a:bodyPr>
          <a:lstStyle>
            <a:lvl1pPr marL="0" indent="0">
              <a:lnSpc>
                <a:spcPts val="9000"/>
              </a:lnSpc>
              <a:buFontTx/>
              <a:buNone/>
              <a:defRPr sz="8000" b="1"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Title of presentation to go here</a:t>
            </a:r>
          </a:p>
        </p:txBody>
      </p:sp>
      <p:sp>
        <p:nvSpPr>
          <p:cNvPr id="11" name="Text Placeholder 31">
            <a:extLst>
              <a:ext uri="{FF2B5EF4-FFF2-40B4-BE49-F238E27FC236}">
                <a16:creationId xmlns:a16="http://schemas.microsoft.com/office/drawing/2014/main" id="{1894309B-D857-5A61-1355-C990FBEFABB9}"/>
              </a:ext>
            </a:extLst>
          </p:cNvPr>
          <p:cNvSpPr>
            <a:spLocks noGrp="1"/>
          </p:cNvSpPr>
          <p:nvPr>
            <p:ph type="body" sz="quarter" idx="29" hasCustomPrompt="1"/>
          </p:nvPr>
        </p:nvSpPr>
        <p:spPr>
          <a:xfrm>
            <a:off x="1389062" y="4651509"/>
            <a:ext cx="21604288" cy="3574643"/>
          </a:xfrm>
          <a:prstGeom prst="rect">
            <a:avLst/>
          </a:prstGeom>
        </p:spPr>
        <p:txBody>
          <a:bodyPr anchor="t">
            <a:noAutofit/>
          </a:bodyPr>
          <a:lstStyle>
            <a:lvl1pPr marL="0" indent="0">
              <a:lnSpc>
                <a:spcPts val="9000"/>
              </a:lnSpc>
              <a:buFontTx/>
              <a:buNone/>
              <a:defRPr sz="8000" b="0" i="0">
                <a:solidFill>
                  <a:schemeClr val="bg1"/>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Subtitle can go here if needed, can be date, audience, etc.</a:t>
            </a:r>
          </a:p>
        </p:txBody>
      </p:sp>
      <p:sp>
        <p:nvSpPr>
          <p:cNvPr id="2" name="Footer Placeholder 1">
            <a:extLst>
              <a:ext uri="{FF2B5EF4-FFF2-40B4-BE49-F238E27FC236}">
                <a16:creationId xmlns:a16="http://schemas.microsoft.com/office/drawing/2014/main" id="{36D04A2D-C366-38A4-59CD-0089887B8BF3}"/>
              </a:ext>
            </a:extLst>
          </p:cNvPr>
          <p:cNvSpPr>
            <a:spLocks noGrp="1"/>
          </p:cNvSpPr>
          <p:nvPr>
            <p:ph type="ftr" sz="quarter" idx="30"/>
          </p:nvPr>
        </p:nvSpPr>
        <p:spPr>
          <a:xfrm>
            <a:off x="8077200" y="-1153068"/>
            <a:ext cx="8228013" cy="730250"/>
          </a:xfrm>
          <a:prstGeom prst="rect">
            <a:avLst/>
          </a:prstGeom>
        </p:spPr>
        <p:txBody>
          <a:bodyPr/>
          <a:lstStyle/>
          <a:p>
            <a:r>
              <a:rPr lang="en-US"/>
              <a:t>INSERT TITLE OF DOCUMENT HERE</a:t>
            </a:r>
            <a:endParaRPr lang="en-US" dirty="0"/>
          </a:p>
        </p:txBody>
      </p:sp>
      <p:sp>
        <p:nvSpPr>
          <p:cNvPr id="4" name="Text Placeholder 31">
            <a:extLst>
              <a:ext uri="{FF2B5EF4-FFF2-40B4-BE49-F238E27FC236}">
                <a16:creationId xmlns:a16="http://schemas.microsoft.com/office/drawing/2014/main" id="{86B72C93-AD1D-C78F-790D-2F7FD6081CB9}"/>
              </a:ext>
            </a:extLst>
          </p:cNvPr>
          <p:cNvSpPr>
            <a:spLocks noGrp="1"/>
          </p:cNvSpPr>
          <p:nvPr>
            <p:ph type="body" sz="quarter" idx="32" hasCustomPrompt="1"/>
          </p:nvPr>
        </p:nvSpPr>
        <p:spPr>
          <a:xfrm>
            <a:off x="1389062" y="1119010"/>
            <a:ext cx="7201663" cy="433772"/>
          </a:xfrm>
          <a:prstGeom prst="rect">
            <a:avLst/>
          </a:prstGeom>
        </p:spPr>
        <p:txBody>
          <a:bodyPr anchor="t">
            <a:noAutofit/>
          </a:bodyPr>
          <a:lstStyle>
            <a:lvl1pPr marL="0" indent="0">
              <a:lnSpc>
                <a:spcPct val="100000"/>
              </a:lnSpc>
              <a:buFontTx/>
              <a:buNone/>
              <a:defRPr sz="2400" b="0" i="0">
                <a:solidFill>
                  <a:schemeClr val="accent2"/>
                </a:solidFill>
                <a:latin typeface="Arial" panose="020B0604020202020204" pitchFamily="34" charset="0"/>
                <a:cs typeface="Arial" panose="020B060402020202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Date</a:t>
            </a:r>
          </a:p>
        </p:txBody>
      </p:sp>
      <p:pic>
        <p:nvPicPr>
          <p:cNvPr id="3" name="Picture 2">
            <a:extLst>
              <a:ext uri="{FF2B5EF4-FFF2-40B4-BE49-F238E27FC236}">
                <a16:creationId xmlns:a16="http://schemas.microsoft.com/office/drawing/2014/main" id="{E79C45D8-F83C-ECCA-E07D-D4C9B547031C}"/>
              </a:ext>
            </a:extLst>
          </p:cNvPr>
          <p:cNvPicPr>
            <a:picLocks noChangeAspect="1"/>
          </p:cNvPicPr>
          <p:nvPr userDrawn="1"/>
        </p:nvPicPr>
        <p:blipFill>
          <a:blip r:embed="rId2"/>
          <a:stretch>
            <a:fillRect/>
          </a:stretch>
        </p:blipFill>
        <p:spPr>
          <a:xfrm>
            <a:off x="17191821" y="11123108"/>
            <a:ext cx="5765800" cy="1219200"/>
          </a:xfrm>
          <a:prstGeom prst="rect">
            <a:avLst/>
          </a:prstGeom>
        </p:spPr>
      </p:pic>
    </p:spTree>
    <p:extLst>
      <p:ext uri="{BB962C8B-B14F-4D97-AF65-F5344CB8AC3E}">
        <p14:creationId xmlns:p14="http://schemas.microsoft.com/office/powerpoint/2010/main" val="366801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9" name="Text Placeholder 31">
            <a:extLst>
              <a:ext uri="{FF2B5EF4-FFF2-40B4-BE49-F238E27FC236}">
                <a16:creationId xmlns:a16="http://schemas.microsoft.com/office/drawing/2014/main" id="{10B8DD9E-EF8B-C051-59BF-114CE2E94CDF}"/>
              </a:ext>
            </a:extLst>
          </p:cNvPr>
          <p:cNvSpPr>
            <a:spLocks noGrp="1"/>
          </p:cNvSpPr>
          <p:nvPr>
            <p:ph type="body" sz="quarter" idx="31" hasCustomPrompt="1"/>
          </p:nvPr>
        </p:nvSpPr>
        <p:spPr>
          <a:xfrm>
            <a:off x="1418069" y="4706225"/>
            <a:ext cx="7217884" cy="7189379"/>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bg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943350" indent="-285750">
              <a:buFont typeface="Arial" panose="020B0604020202020204" pitchFamily="34" charset="0"/>
              <a:buChar char="•"/>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0" name="Text Placeholder 31">
            <a:extLst>
              <a:ext uri="{FF2B5EF4-FFF2-40B4-BE49-F238E27FC236}">
                <a16:creationId xmlns:a16="http://schemas.microsoft.com/office/drawing/2014/main" id="{F035C1A7-C5D4-3EAB-2F30-E5C41FD646A2}"/>
              </a:ext>
            </a:extLst>
          </p:cNvPr>
          <p:cNvSpPr>
            <a:spLocks noGrp="1"/>
          </p:cNvSpPr>
          <p:nvPr>
            <p:ph type="body" sz="quarter" idx="32" hasCustomPrompt="1"/>
          </p:nvPr>
        </p:nvSpPr>
        <p:spPr>
          <a:xfrm>
            <a:off x="9278968" y="4706225"/>
            <a:ext cx="4352318" cy="7189379"/>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bg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1" name="Text Placeholder 31">
            <a:extLst>
              <a:ext uri="{FF2B5EF4-FFF2-40B4-BE49-F238E27FC236}">
                <a16:creationId xmlns:a16="http://schemas.microsoft.com/office/drawing/2014/main" id="{CE192449-80D6-7178-FA02-6C196FDE5FB4}"/>
              </a:ext>
            </a:extLst>
          </p:cNvPr>
          <p:cNvSpPr>
            <a:spLocks noGrp="1"/>
          </p:cNvSpPr>
          <p:nvPr>
            <p:ph type="body" sz="quarter" idx="33" hasCustomPrompt="1"/>
          </p:nvPr>
        </p:nvSpPr>
        <p:spPr>
          <a:xfrm>
            <a:off x="14392835" y="4706225"/>
            <a:ext cx="4352318" cy="7189379"/>
          </a:xfrm>
          <a:prstGeom prst="rect">
            <a:avLst/>
          </a:prstGeom>
        </p:spPr>
        <p:txBody>
          <a:bodyPr anchor="t">
            <a:noAutofit/>
          </a:bodyPr>
          <a:lstStyle>
            <a:lvl1pPr marL="0" indent="0">
              <a:lnSpc>
                <a:spcPts val="2500"/>
              </a:lnSpc>
              <a:buFont typeface="Arial" panose="020B0604020202020204" pitchFamily="34" charset="0"/>
              <a:buNone/>
              <a:defRPr sz="2000" b="0" i="0">
                <a:solidFill>
                  <a:schemeClr val="bg1"/>
                </a:solidFill>
                <a:latin typeface="Arial" panose="020B0604020202020204" pitchFamily="34" charset="0"/>
                <a:cs typeface="Arial" panose="020B0604020202020204" pitchFamily="34" charset="0"/>
              </a:defRPr>
            </a:lvl1pPr>
            <a:lvl2pPr marL="1028700" indent="-5715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2pPr>
            <a:lvl3pPr marL="13716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3pPr>
            <a:lvl4pPr marL="18288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4pPr>
            <a:lvl5pPr marL="2286000" indent="-457200">
              <a:lnSpc>
                <a:spcPts val="2500"/>
              </a:lnSpc>
              <a:buFont typeface="Arial" panose="020B0604020202020204" pitchFamily="34" charset="0"/>
              <a:buChar char="•"/>
              <a:defRPr sz="2000" b="0" i="0">
                <a:solidFill>
                  <a:schemeClr val="tx1"/>
                </a:solidFill>
                <a:latin typeface="Calibri Light" panose="020F0302020204030204" pitchFamily="34" charset="0"/>
                <a:cs typeface="Calibri Light" panose="020F0302020204030204" pitchFamily="34" charset="0"/>
              </a:defRPr>
            </a:lvl5pPr>
            <a:lvl6pPr>
              <a:lnSpc>
                <a:spcPts val="2500"/>
              </a:lnSpc>
              <a:defRPr sz="2000" b="0" i="0">
                <a:latin typeface="Calibri Light" panose="020F0302020204030204" pitchFamily="34" charset="0"/>
                <a:cs typeface="Calibri Light" panose="020F0302020204030204" pitchFamily="34" charset="0"/>
              </a:defRPr>
            </a:lvl6pPr>
            <a:lvl7pPr>
              <a:lnSpc>
                <a:spcPts val="2500"/>
              </a:lnSpc>
              <a:defRPr sz="2000" b="0" i="0">
                <a:latin typeface="Calibri Light" panose="020F0302020204030204" pitchFamily="34" charset="0"/>
                <a:cs typeface="Calibri Light" panose="020F0302020204030204" pitchFamily="34" charset="0"/>
              </a:defRPr>
            </a:lvl7pPr>
            <a:lvl8pPr>
              <a:lnSpc>
                <a:spcPts val="2500"/>
              </a:lnSpc>
              <a:defRPr sz="2000" b="0" i="0">
                <a:latin typeface="Calibri Light" panose="020F0302020204030204" pitchFamily="34" charset="0"/>
                <a:cs typeface="Calibri Light" panose="020F0302020204030204" pitchFamily="34" charset="0"/>
              </a:defRPr>
            </a:lvl8pPr>
            <a:lvl9pPr marL="3657600" indent="0">
              <a:lnSpc>
                <a:spcPts val="2500"/>
              </a:lnSpc>
              <a:buFont typeface="Arial" panose="020B0604020202020204" pitchFamily="34" charset="0"/>
              <a:buNone/>
              <a:defRPr sz="20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2" name="Text Placeholder 31">
            <a:extLst>
              <a:ext uri="{FF2B5EF4-FFF2-40B4-BE49-F238E27FC236}">
                <a16:creationId xmlns:a16="http://schemas.microsoft.com/office/drawing/2014/main" id="{E2BFF0D8-9E1F-FAD6-A724-640863B9E77F}"/>
              </a:ext>
            </a:extLst>
          </p:cNvPr>
          <p:cNvSpPr>
            <a:spLocks noGrp="1"/>
          </p:cNvSpPr>
          <p:nvPr>
            <p:ph type="body" sz="quarter" idx="34" hasCustomPrompt="1"/>
          </p:nvPr>
        </p:nvSpPr>
        <p:spPr>
          <a:xfrm>
            <a:off x="1418068" y="1096963"/>
            <a:ext cx="17974098" cy="2425326"/>
          </a:xfrm>
          <a:prstGeom prst="rect">
            <a:avLst/>
          </a:prstGeom>
        </p:spPr>
        <p:txBody>
          <a:bodyPr anchor="t">
            <a:noAutofit/>
          </a:bodyPr>
          <a:lstStyle>
            <a:lvl1pPr marL="0" indent="0">
              <a:lnSpc>
                <a:spcPts val="6800"/>
              </a:lnSpc>
              <a:buFontTx/>
              <a:buNone/>
              <a:defRPr sz="6400" b="0" i="0">
                <a:solidFill>
                  <a:schemeClr val="bg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statement outlining the introduction to the content in the presentation.</a:t>
            </a:r>
          </a:p>
        </p:txBody>
      </p:sp>
      <p:sp>
        <p:nvSpPr>
          <p:cNvPr id="15" name="Date Placeholder 14">
            <a:extLst>
              <a:ext uri="{FF2B5EF4-FFF2-40B4-BE49-F238E27FC236}">
                <a16:creationId xmlns:a16="http://schemas.microsoft.com/office/drawing/2014/main" id="{0D085963-938E-06AA-AE45-5EEC2E3AC79D}"/>
              </a:ext>
            </a:extLst>
          </p:cNvPr>
          <p:cNvSpPr>
            <a:spLocks noGrp="1"/>
          </p:cNvSpPr>
          <p:nvPr>
            <p:ph type="dt" sz="half" idx="35"/>
          </p:nvPr>
        </p:nvSpPr>
        <p:spPr/>
        <p:txBody>
          <a:bodyPr/>
          <a:lstStyle>
            <a:lvl1pPr>
              <a:defRPr>
                <a:latin typeface="Arial" panose="020B0604020202020204" pitchFamily="34" charset="0"/>
                <a:cs typeface="Arial" panose="020B0604020202020204" pitchFamily="34" charset="0"/>
              </a:defRPr>
            </a:lvl1pPr>
          </a:lstStyle>
          <a:p>
            <a:fld id="{7A6555F7-DDDA-BA48-A851-3EFD3894864A}" type="datetime3">
              <a:rPr lang="en-NZ" smtClean="0"/>
              <a:pPr/>
              <a:t>16 September 2024</a:t>
            </a:fld>
            <a:endParaRPr lang="en-US" dirty="0"/>
          </a:p>
        </p:txBody>
      </p:sp>
      <p:sp>
        <p:nvSpPr>
          <p:cNvPr id="16" name="Footer Placeholder 15">
            <a:extLst>
              <a:ext uri="{FF2B5EF4-FFF2-40B4-BE49-F238E27FC236}">
                <a16:creationId xmlns:a16="http://schemas.microsoft.com/office/drawing/2014/main" id="{DC4B918D-24E1-8F6D-9802-DFCA6853CA0F}"/>
              </a:ext>
            </a:extLst>
          </p:cNvPr>
          <p:cNvSpPr>
            <a:spLocks noGrp="1"/>
          </p:cNvSpPr>
          <p:nvPr>
            <p:ph type="ftr" sz="quarter" idx="36"/>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17" name="Slide Number Placeholder 16">
            <a:extLst>
              <a:ext uri="{FF2B5EF4-FFF2-40B4-BE49-F238E27FC236}">
                <a16:creationId xmlns:a16="http://schemas.microsoft.com/office/drawing/2014/main" id="{B05A27D6-96E0-5ABF-DAE4-187E2FCBB26D}"/>
              </a:ext>
            </a:extLst>
          </p:cNvPr>
          <p:cNvSpPr>
            <a:spLocks noGrp="1"/>
          </p:cNvSpPr>
          <p:nvPr>
            <p:ph type="sldNum" sz="quarter" idx="37"/>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spTree>
    <p:extLst>
      <p:ext uri="{BB962C8B-B14F-4D97-AF65-F5344CB8AC3E}">
        <p14:creationId xmlns:p14="http://schemas.microsoft.com/office/powerpoint/2010/main" val="29483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166F654-DC8D-E37C-D3A2-04799841AF5A}"/>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accent2"/>
                </a:solidFill>
              </a:defRPr>
            </a:lvl1pPr>
          </a:lstStyle>
          <a:p>
            <a:r>
              <a:rPr lang="en-GB" dirty="0"/>
              <a:t>Breadcrumb goes here</a:t>
            </a:r>
            <a:endParaRPr lang="en-US" dirty="0"/>
          </a:p>
        </p:txBody>
      </p:sp>
      <p:sp>
        <p:nvSpPr>
          <p:cNvPr id="11" name="Text Placeholder 31">
            <a:extLst>
              <a:ext uri="{FF2B5EF4-FFF2-40B4-BE49-F238E27FC236}">
                <a16:creationId xmlns:a16="http://schemas.microsoft.com/office/drawing/2014/main" id="{9D61EBC3-F609-6FA0-3E32-EDA1EF54BA90}"/>
              </a:ext>
            </a:extLst>
          </p:cNvPr>
          <p:cNvSpPr>
            <a:spLocks noGrp="1"/>
          </p:cNvSpPr>
          <p:nvPr>
            <p:ph type="body" sz="quarter" idx="28" hasCustomPrompt="1"/>
          </p:nvPr>
        </p:nvSpPr>
        <p:spPr>
          <a:xfrm>
            <a:off x="1389062" y="3257600"/>
            <a:ext cx="17354871" cy="6804824"/>
          </a:xfrm>
          <a:prstGeom prst="rect">
            <a:avLst/>
          </a:prstGeom>
        </p:spPr>
        <p:txBody>
          <a:bodyPr anchor="t">
            <a:noAutofit/>
          </a:bodyPr>
          <a:lstStyle>
            <a:lvl1pPr marL="0" indent="0">
              <a:lnSpc>
                <a:spcPts val="11000"/>
              </a:lnSpc>
              <a:buFontTx/>
              <a:buNone/>
              <a:defRPr sz="10000" b="0" i="0">
                <a:solidFill>
                  <a:schemeClr val="accent2"/>
                </a:solidFill>
                <a:latin typeface="Calibri Light" panose="020F0302020204030204" pitchFamily="34" charset="0"/>
                <a:cs typeface="Calibri Light" panose="020F0302020204030204" pitchFamily="34" charset="0"/>
              </a:defRPr>
            </a:lvl1pPr>
            <a:lvl2pPr marL="457200" indent="0">
              <a:buFontTx/>
              <a:buNone/>
              <a:defRPr sz="4000">
                <a:solidFill>
                  <a:schemeClr val="tx1"/>
                </a:solidFill>
              </a:defRPr>
            </a:lvl2pPr>
            <a:lvl3pPr marL="914400" indent="0">
              <a:buFontTx/>
              <a:buNone/>
              <a:defRPr sz="4000">
                <a:solidFill>
                  <a:schemeClr val="tx1"/>
                </a:solidFill>
              </a:defRPr>
            </a:lvl3pPr>
            <a:lvl4pPr marL="1371600" indent="0">
              <a:buFontTx/>
              <a:buNone/>
              <a:defRPr sz="4000">
                <a:solidFill>
                  <a:schemeClr val="tx1"/>
                </a:solidFill>
              </a:defRPr>
            </a:lvl4pPr>
            <a:lvl5pPr marL="1828800" indent="0">
              <a:buFontTx/>
              <a:buNone/>
              <a:defRPr sz="4000">
                <a:solidFill>
                  <a:schemeClr val="tx1"/>
                </a:solidFill>
              </a:defRPr>
            </a:lvl5pPr>
          </a:lstStyle>
          <a:p>
            <a:pPr lvl="0"/>
            <a:r>
              <a:rPr lang="en-GB" dirty="0"/>
              <a:t>Divider page where a big key statement might go.</a:t>
            </a:r>
          </a:p>
        </p:txBody>
      </p:sp>
    </p:spTree>
    <p:extLst>
      <p:ext uri="{BB962C8B-B14F-4D97-AF65-F5344CB8AC3E}">
        <p14:creationId xmlns:p14="http://schemas.microsoft.com/office/powerpoint/2010/main" val="268184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form text wide">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400C8-80F3-CF4D-6653-45F6A36571FA}"/>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10" name="Text Placeholder 31">
            <a:extLst>
              <a:ext uri="{FF2B5EF4-FFF2-40B4-BE49-F238E27FC236}">
                <a16:creationId xmlns:a16="http://schemas.microsoft.com/office/drawing/2014/main" id="{A2ADF097-1196-A17E-E199-5A0E13619F46}"/>
              </a:ext>
            </a:extLst>
          </p:cNvPr>
          <p:cNvSpPr>
            <a:spLocks noGrp="1"/>
          </p:cNvSpPr>
          <p:nvPr>
            <p:ph type="body" sz="quarter" idx="28" hasCustomPrompt="1"/>
          </p:nvPr>
        </p:nvSpPr>
        <p:spPr>
          <a:xfrm>
            <a:off x="1418068" y="2033464"/>
            <a:ext cx="17974098"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1" name="Text Placeholder 31">
            <a:extLst>
              <a:ext uri="{FF2B5EF4-FFF2-40B4-BE49-F238E27FC236}">
                <a16:creationId xmlns:a16="http://schemas.microsoft.com/office/drawing/2014/main" id="{D6E4B554-D47E-AC16-AF7D-DE863EF8064E}"/>
              </a:ext>
            </a:extLst>
          </p:cNvPr>
          <p:cNvSpPr>
            <a:spLocks noGrp="1"/>
          </p:cNvSpPr>
          <p:nvPr>
            <p:ph type="body" sz="quarter" idx="29" hasCustomPrompt="1"/>
          </p:nvPr>
        </p:nvSpPr>
        <p:spPr>
          <a:xfrm>
            <a:off x="1418068" y="5236475"/>
            <a:ext cx="17974097" cy="6918089"/>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943350" indent="-285750">
              <a:buFont typeface="Arial" panose="020B0604020202020204" pitchFamily="34" charset="0"/>
              <a:buChar char="•"/>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7" name="Date Placeholder 6">
            <a:extLst>
              <a:ext uri="{FF2B5EF4-FFF2-40B4-BE49-F238E27FC236}">
                <a16:creationId xmlns:a16="http://schemas.microsoft.com/office/drawing/2014/main" id="{3C47D25B-8014-8414-F768-637F0BAF656E}"/>
              </a:ext>
            </a:extLst>
          </p:cNvPr>
          <p:cNvSpPr>
            <a:spLocks noGrp="1"/>
          </p:cNvSpPr>
          <p:nvPr>
            <p:ph type="dt" sz="half" idx="30"/>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8" name="Footer Placeholder 7">
            <a:extLst>
              <a:ext uri="{FF2B5EF4-FFF2-40B4-BE49-F238E27FC236}">
                <a16:creationId xmlns:a16="http://schemas.microsoft.com/office/drawing/2014/main" id="{C9562DAF-0A36-B02B-0171-90218E211727}"/>
              </a:ext>
            </a:extLst>
          </p:cNvPr>
          <p:cNvSpPr>
            <a:spLocks noGrp="1"/>
          </p:cNvSpPr>
          <p:nvPr>
            <p:ph type="ftr" sz="quarter" idx="31"/>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9" name="Slide Number Placeholder 8">
            <a:extLst>
              <a:ext uri="{FF2B5EF4-FFF2-40B4-BE49-F238E27FC236}">
                <a16:creationId xmlns:a16="http://schemas.microsoft.com/office/drawing/2014/main" id="{F54FE12A-CB09-8366-CF37-C0B8CE2EADA1}"/>
              </a:ext>
            </a:extLst>
          </p:cNvPr>
          <p:cNvSpPr>
            <a:spLocks noGrp="1"/>
          </p:cNvSpPr>
          <p:nvPr>
            <p:ph type="sldNum" sz="quarter" idx="32"/>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pic>
        <p:nvPicPr>
          <p:cNvPr id="4" name="Picture 3">
            <a:extLst>
              <a:ext uri="{FF2B5EF4-FFF2-40B4-BE49-F238E27FC236}">
                <a16:creationId xmlns:a16="http://schemas.microsoft.com/office/drawing/2014/main" id="{327D0A89-FEFF-28CB-F1CC-462D8A38A841}"/>
              </a:ext>
            </a:extLst>
          </p:cNvPr>
          <p:cNvPicPr>
            <a:picLocks noChangeAspect="1"/>
          </p:cNvPicPr>
          <p:nvPr userDrawn="1"/>
        </p:nvPicPr>
        <p:blipFill>
          <a:blip r:embed="rId2"/>
          <a:stretch>
            <a:fillRect/>
          </a:stretch>
        </p:blipFill>
        <p:spPr>
          <a:xfrm>
            <a:off x="1418068" y="4669334"/>
            <a:ext cx="17948076" cy="357830"/>
          </a:xfrm>
          <a:prstGeom prst="rect">
            <a:avLst/>
          </a:prstGeom>
        </p:spPr>
      </p:pic>
    </p:spTree>
    <p:extLst>
      <p:ext uri="{BB962C8B-B14F-4D97-AF65-F5344CB8AC3E}">
        <p14:creationId xmlns:p14="http://schemas.microsoft.com/office/powerpoint/2010/main" val="60489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o of statements pink">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2CA0416-E476-74EB-4B7A-DA3CF3547B25}"/>
              </a:ext>
            </a:extLst>
          </p:cNvPr>
          <p:cNvSpPr>
            <a:spLocks noGrp="1"/>
          </p:cNvSpPr>
          <p:nvPr>
            <p:ph type="title" hasCustomPrompt="1"/>
          </p:nvPr>
        </p:nvSpPr>
        <p:spPr>
          <a:xfrm>
            <a:off x="1419599" y="1006475"/>
            <a:ext cx="13973320" cy="574305"/>
          </a:xfrm>
          <a:prstGeom prst="rect">
            <a:avLst/>
          </a:prstGeom>
        </p:spPr>
        <p:txBody>
          <a:bodyPr vert="horz" lIns="91440" tIns="45720" rIns="91440" bIns="45720" rtlCol="0" anchor="t">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GB" dirty="0"/>
              <a:t>Breadcrumb goes here</a:t>
            </a:r>
            <a:endParaRPr lang="en-US" dirty="0"/>
          </a:p>
        </p:txBody>
      </p:sp>
      <p:sp>
        <p:nvSpPr>
          <p:cNvPr id="2" name="Text Placeholder 31">
            <a:extLst>
              <a:ext uri="{FF2B5EF4-FFF2-40B4-BE49-F238E27FC236}">
                <a16:creationId xmlns:a16="http://schemas.microsoft.com/office/drawing/2014/main" id="{D785641F-1137-9D93-3ADC-ED2ED506562F}"/>
              </a:ext>
            </a:extLst>
          </p:cNvPr>
          <p:cNvSpPr>
            <a:spLocks noGrp="1"/>
          </p:cNvSpPr>
          <p:nvPr>
            <p:ph type="body" sz="quarter" idx="29" hasCustomPrompt="1"/>
          </p:nvPr>
        </p:nvSpPr>
        <p:spPr>
          <a:xfrm>
            <a:off x="1418068" y="6891619"/>
            <a:ext cx="6436193" cy="3553993"/>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657600" indent="0">
              <a:buFont typeface="Arial" panose="020B0604020202020204" pitchFamily="34" charset="0"/>
              <a:buNone/>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3" name="Text Placeholder 31">
            <a:extLst>
              <a:ext uri="{FF2B5EF4-FFF2-40B4-BE49-F238E27FC236}">
                <a16:creationId xmlns:a16="http://schemas.microsoft.com/office/drawing/2014/main" id="{0A396B70-5033-589F-9778-660C845A8260}"/>
              </a:ext>
            </a:extLst>
          </p:cNvPr>
          <p:cNvSpPr>
            <a:spLocks noGrp="1"/>
          </p:cNvSpPr>
          <p:nvPr>
            <p:ph type="body" sz="quarter" idx="33" hasCustomPrompt="1"/>
          </p:nvPr>
        </p:nvSpPr>
        <p:spPr>
          <a:xfrm>
            <a:off x="8970334" y="6891619"/>
            <a:ext cx="6436193" cy="3553993"/>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657600" indent="0">
              <a:buFont typeface="Arial" panose="020B0604020202020204" pitchFamily="34" charset="0"/>
              <a:buNone/>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0" name="Text Placeholder 31">
            <a:extLst>
              <a:ext uri="{FF2B5EF4-FFF2-40B4-BE49-F238E27FC236}">
                <a16:creationId xmlns:a16="http://schemas.microsoft.com/office/drawing/2014/main" id="{24C9070B-9741-0EB1-41B6-5D41FB0E5ECD}"/>
              </a:ext>
            </a:extLst>
          </p:cNvPr>
          <p:cNvSpPr>
            <a:spLocks noGrp="1"/>
          </p:cNvSpPr>
          <p:nvPr>
            <p:ph type="body" sz="quarter" idx="34" hasCustomPrompt="1"/>
          </p:nvPr>
        </p:nvSpPr>
        <p:spPr>
          <a:xfrm>
            <a:off x="16556467" y="6891619"/>
            <a:ext cx="6436193" cy="3553993"/>
          </a:xfrm>
          <a:prstGeom prst="rect">
            <a:avLst/>
          </a:prstGeom>
        </p:spPr>
        <p:txBody>
          <a:bodyPr anchor="t">
            <a:noAutofit/>
          </a:bodyPr>
          <a:lstStyle>
            <a:lvl1pPr marL="0" indent="0">
              <a:lnSpc>
                <a:spcPts val="3800"/>
              </a:lnSpc>
              <a:buFont typeface="Arial" panose="020B0604020202020204" pitchFamily="34" charset="0"/>
              <a:buNone/>
              <a:defRPr sz="3200" b="0" i="0">
                <a:solidFill>
                  <a:schemeClr val="tx1"/>
                </a:solidFill>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2pPr>
            <a:lvl3pPr marL="13716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3pPr>
            <a:lvl4pPr marL="18288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4pPr>
            <a:lvl5pPr marL="2286000" indent="-457200">
              <a:buFont typeface="Arial" panose="020B0604020202020204" pitchFamily="34" charset="0"/>
              <a:buChar char="•"/>
              <a:defRPr sz="3200" b="0" i="0">
                <a:solidFill>
                  <a:schemeClr val="tx1"/>
                </a:solidFill>
                <a:latin typeface="Calibri Light" panose="020F0302020204030204" pitchFamily="34" charset="0"/>
                <a:cs typeface="Calibri Light" panose="020F0302020204030204" pitchFamily="34" charset="0"/>
              </a:defRPr>
            </a:lvl5pPr>
            <a:lvl6pPr>
              <a:defRPr sz="3200" b="0" i="0">
                <a:latin typeface="Calibri Light" panose="020F0302020204030204" pitchFamily="34" charset="0"/>
                <a:cs typeface="Calibri Light" panose="020F0302020204030204" pitchFamily="34" charset="0"/>
              </a:defRPr>
            </a:lvl6pPr>
            <a:lvl7pPr>
              <a:defRPr sz="3200" b="0" i="0">
                <a:latin typeface="Calibri Light" panose="020F0302020204030204" pitchFamily="34" charset="0"/>
                <a:cs typeface="Calibri Light" panose="020F0302020204030204" pitchFamily="34" charset="0"/>
              </a:defRPr>
            </a:lvl7pPr>
            <a:lvl8pPr>
              <a:defRPr sz="3200" b="0" i="0">
                <a:latin typeface="Calibri Light" panose="020F0302020204030204" pitchFamily="34" charset="0"/>
                <a:cs typeface="Calibri Light" panose="020F0302020204030204" pitchFamily="34" charset="0"/>
              </a:defRPr>
            </a:lvl8pPr>
            <a:lvl9pPr marL="3657600" indent="0">
              <a:buFont typeface="Arial" panose="020B0604020202020204" pitchFamily="34" charset="0"/>
              <a:buNone/>
              <a:defRPr sz="3200" b="0" i="0">
                <a:latin typeface="Calibri Light" panose="020F0302020204030204" pitchFamily="34" charset="0"/>
                <a:cs typeface="Calibri Light" panose="020F0302020204030204" pitchFamily="34" charset="0"/>
              </a:defRPr>
            </a:lvl9pPr>
          </a:lstStyle>
          <a:p>
            <a:pPr lvl="0"/>
            <a:r>
              <a:rPr lang="en-GB" dirty="0"/>
              <a:t>Insert text about this </a:t>
            </a:r>
            <a:r>
              <a:rPr lang="en-GB" dirty="0" err="1"/>
              <a:t>ecusda</a:t>
            </a:r>
            <a:r>
              <a:rPr lang="en-GB" dirty="0"/>
              <a:t> nus, </a:t>
            </a:r>
            <a:r>
              <a:rPr lang="en-GB" dirty="0" err="1"/>
              <a:t>ut</a:t>
            </a:r>
            <a:r>
              <a:rPr lang="en-GB" dirty="0"/>
              <a:t> </a:t>
            </a:r>
            <a:r>
              <a:rPr lang="en-GB" dirty="0" err="1"/>
              <a:t>occabor</a:t>
            </a:r>
            <a:r>
              <a:rPr lang="en-GB" dirty="0"/>
              <a:t> </a:t>
            </a:r>
            <a:r>
              <a:rPr lang="en-GB" dirty="0" err="1"/>
              <a:t>aute</a:t>
            </a:r>
            <a:r>
              <a:rPr lang="en-GB" dirty="0"/>
              <a:t> </a:t>
            </a:r>
            <a:r>
              <a:rPr lang="en-GB" dirty="0" err="1"/>
              <a:t>reritioria</a:t>
            </a:r>
            <a:r>
              <a:rPr lang="en-GB" dirty="0"/>
              <a:t> ped mod et </a:t>
            </a:r>
            <a:r>
              <a:rPr lang="en-GB" dirty="0" err="1"/>
              <a:t>eum</a:t>
            </a:r>
            <a:r>
              <a:rPr lang="en-GB" dirty="0"/>
              <a:t> que </a:t>
            </a:r>
            <a:r>
              <a:rPr lang="en-GB" dirty="0" err="1"/>
              <a:t>eiciam</a:t>
            </a:r>
            <a:r>
              <a:rPr lang="en-GB" dirty="0"/>
              <a:t> </a:t>
            </a:r>
            <a:r>
              <a:rPr lang="en-GB" dirty="0" err="1"/>
              <a:t>facculpa</a:t>
            </a:r>
            <a:r>
              <a:rPr lang="en-GB" dirty="0"/>
              <a:t> </a:t>
            </a:r>
            <a:r>
              <a:rPr lang="en-GB" dirty="0" err="1"/>
              <a:t>parciis</a:t>
            </a:r>
            <a:r>
              <a:rPr lang="en-GB" dirty="0"/>
              <a:t> </a:t>
            </a:r>
            <a:r>
              <a:rPr lang="en-GB" dirty="0" err="1"/>
              <a:t>derio</a:t>
            </a:r>
            <a:r>
              <a:rPr lang="en-GB" dirty="0"/>
              <a:t> que lab is qui vent </a:t>
            </a:r>
            <a:r>
              <a:rPr lang="en-GB" dirty="0" err="1"/>
              <a:t>lacea</a:t>
            </a:r>
            <a:r>
              <a:rPr lang="en-GB" dirty="0"/>
              <a:t> </a:t>
            </a:r>
            <a:r>
              <a:rPr lang="en-GB" dirty="0" err="1"/>
              <a:t>nonsequam</a:t>
            </a:r>
            <a:r>
              <a:rPr lang="en-GB" dirty="0"/>
              <a:t>, </a:t>
            </a:r>
            <a:r>
              <a:rPr lang="en-GB" dirty="0" err="1"/>
              <a:t>ulparibus</a:t>
            </a:r>
            <a:r>
              <a:rPr lang="en-GB" dirty="0"/>
              <a:t> </a:t>
            </a:r>
            <a:r>
              <a:rPr lang="en-GB" dirty="0" err="1"/>
              <a:t>susa</a:t>
            </a:r>
            <a:r>
              <a:rPr lang="en-GB" dirty="0"/>
              <a:t> </a:t>
            </a:r>
            <a:r>
              <a:rPr lang="en-GB" dirty="0" err="1"/>
              <a:t>quodias</a:t>
            </a:r>
            <a:r>
              <a:rPr lang="en-GB" dirty="0"/>
              <a:t> </a:t>
            </a:r>
            <a:r>
              <a:rPr lang="en-GB" dirty="0" err="1"/>
              <a:t>sentior</a:t>
            </a:r>
            <a:r>
              <a:rPr lang="en-GB" dirty="0"/>
              <a:t> </a:t>
            </a:r>
            <a:r>
              <a:rPr lang="en-GB" dirty="0" err="1"/>
              <a:t>itatiberis</a:t>
            </a:r>
            <a:r>
              <a:rPr lang="en-GB" dirty="0"/>
              <a:t> res saes simi, </a:t>
            </a:r>
            <a:r>
              <a:rPr lang="en-GB" dirty="0" err="1"/>
              <a:t>quae</a:t>
            </a:r>
            <a:r>
              <a:rPr lang="en-GB" dirty="0"/>
              <a:t> </a:t>
            </a:r>
            <a:r>
              <a:rPr lang="en-GB" dirty="0" err="1"/>
              <a:t>volorum</a:t>
            </a:r>
            <a:r>
              <a:rPr lang="en-GB" dirty="0"/>
              <a:t>, </a:t>
            </a:r>
            <a:r>
              <a:rPr lang="en-GB" dirty="0" err="1"/>
              <a:t>quibusdanda</a:t>
            </a:r>
            <a:r>
              <a:rPr lang="en-GB" dirty="0"/>
              <a:t>.</a:t>
            </a:r>
          </a:p>
        </p:txBody>
      </p:sp>
      <p:sp>
        <p:nvSpPr>
          <p:cNvPr id="11" name="Text Placeholder 31">
            <a:extLst>
              <a:ext uri="{FF2B5EF4-FFF2-40B4-BE49-F238E27FC236}">
                <a16:creationId xmlns:a16="http://schemas.microsoft.com/office/drawing/2014/main" id="{5CE28812-A4C3-9F8B-2601-DCBF6749188B}"/>
              </a:ext>
            </a:extLst>
          </p:cNvPr>
          <p:cNvSpPr>
            <a:spLocks noGrp="1"/>
          </p:cNvSpPr>
          <p:nvPr>
            <p:ph type="body" sz="quarter" idx="35" hasCustomPrompt="1"/>
          </p:nvPr>
        </p:nvSpPr>
        <p:spPr>
          <a:xfrm>
            <a:off x="1418068" y="3709371"/>
            <a:ext cx="6436193"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2" name="Text Placeholder 31">
            <a:extLst>
              <a:ext uri="{FF2B5EF4-FFF2-40B4-BE49-F238E27FC236}">
                <a16:creationId xmlns:a16="http://schemas.microsoft.com/office/drawing/2014/main" id="{E0FC93BD-8C2A-52BA-5C66-4905CE6A3046}"/>
              </a:ext>
            </a:extLst>
          </p:cNvPr>
          <p:cNvSpPr>
            <a:spLocks noGrp="1"/>
          </p:cNvSpPr>
          <p:nvPr>
            <p:ph type="body" sz="quarter" idx="36" hasCustomPrompt="1"/>
          </p:nvPr>
        </p:nvSpPr>
        <p:spPr>
          <a:xfrm>
            <a:off x="8953402" y="3709371"/>
            <a:ext cx="6436193"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3" name="Text Placeholder 31">
            <a:extLst>
              <a:ext uri="{FF2B5EF4-FFF2-40B4-BE49-F238E27FC236}">
                <a16:creationId xmlns:a16="http://schemas.microsoft.com/office/drawing/2014/main" id="{48A6A972-1015-E9AC-3E69-00546C686F9B}"/>
              </a:ext>
            </a:extLst>
          </p:cNvPr>
          <p:cNvSpPr>
            <a:spLocks noGrp="1"/>
          </p:cNvSpPr>
          <p:nvPr>
            <p:ph type="body" sz="quarter" idx="37" hasCustomPrompt="1"/>
          </p:nvPr>
        </p:nvSpPr>
        <p:spPr>
          <a:xfrm>
            <a:off x="16522602" y="3709371"/>
            <a:ext cx="6436193" cy="2425326"/>
          </a:xfrm>
          <a:prstGeom prst="rect">
            <a:avLst/>
          </a:prstGeom>
        </p:spPr>
        <p:txBody>
          <a:bodyPr anchor="b">
            <a:noAutofit/>
          </a:bodyPr>
          <a:lstStyle>
            <a:lvl1pPr marL="0" indent="0">
              <a:lnSpc>
                <a:spcPts val="6800"/>
              </a:lnSpc>
              <a:buFontTx/>
              <a:buNone/>
              <a:defRPr sz="6400" b="0" i="0">
                <a:solidFill>
                  <a:schemeClr val="tx1"/>
                </a:solidFill>
                <a:latin typeface="Arial" panose="020B0604020202020204" pitchFamily="34" charset="0"/>
                <a:cs typeface="Arial" panose="020B0604020202020204" pitchFamily="34" charset="0"/>
              </a:defRPr>
            </a:lvl1pPr>
            <a:lvl2pPr marL="4572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2pPr>
            <a:lvl3pPr marL="9144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3pPr>
            <a:lvl4pPr marL="13716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4pPr>
            <a:lvl5pPr marL="1828800" indent="0">
              <a:lnSpc>
                <a:spcPts val="6800"/>
              </a:lnSpc>
              <a:buFontTx/>
              <a:buNone/>
              <a:defRPr sz="6400" b="0" i="0">
                <a:solidFill>
                  <a:schemeClr val="tx1"/>
                </a:solidFill>
                <a:latin typeface="Calibri Light" panose="020F0302020204030204" pitchFamily="34" charset="0"/>
                <a:cs typeface="Calibri Light" panose="020F0302020204030204" pitchFamily="34" charset="0"/>
              </a:defRPr>
            </a:lvl5pPr>
            <a:lvl6pPr marL="2286000" indent="0">
              <a:lnSpc>
                <a:spcPts val="6800"/>
              </a:lnSpc>
              <a:buNone/>
              <a:defRPr sz="6400" b="0" i="0">
                <a:latin typeface="Calibri Light" panose="020F0302020204030204" pitchFamily="34" charset="0"/>
                <a:cs typeface="Calibri Light" panose="020F0302020204030204" pitchFamily="34" charset="0"/>
              </a:defRPr>
            </a:lvl6pPr>
            <a:lvl7pPr marL="2743200" indent="0">
              <a:lnSpc>
                <a:spcPts val="6800"/>
              </a:lnSpc>
              <a:buNone/>
              <a:defRPr sz="6400" b="0" i="0">
                <a:latin typeface="Calibri Light" panose="020F0302020204030204" pitchFamily="34" charset="0"/>
                <a:cs typeface="Calibri Light" panose="020F0302020204030204" pitchFamily="34" charset="0"/>
              </a:defRPr>
            </a:lvl7pPr>
            <a:lvl8pPr marL="3200400" indent="0">
              <a:lnSpc>
                <a:spcPts val="6800"/>
              </a:lnSpc>
              <a:buNone/>
              <a:defRPr sz="6400" b="0" i="0">
                <a:latin typeface="Calibri Light" panose="020F0302020204030204" pitchFamily="34" charset="0"/>
                <a:cs typeface="Calibri Light" panose="020F0302020204030204" pitchFamily="34" charset="0"/>
              </a:defRPr>
            </a:lvl8pPr>
            <a:lvl9pPr marL="3657600" indent="0">
              <a:lnSpc>
                <a:spcPts val="6800"/>
              </a:lnSpc>
              <a:buNone/>
              <a:defRPr sz="6400" b="0" i="0">
                <a:latin typeface="Calibri Light" panose="020F0302020204030204" pitchFamily="34" charset="0"/>
                <a:cs typeface="Calibri Light" panose="020F0302020204030204" pitchFamily="34" charset="0"/>
              </a:defRPr>
            </a:lvl9pPr>
          </a:lstStyle>
          <a:p>
            <a:pPr lvl="0"/>
            <a:r>
              <a:rPr lang="en-GB" dirty="0"/>
              <a:t>Insert a big statement here.</a:t>
            </a:r>
          </a:p>
        </p:txBody>
      </p:sp>
      <p:sp>
        <p:nvSpPr>
          <p:cNvPr id="14" name="Date Placeholder 13">
            <a:extLst>
              <a:ext uri="{FF2B5EF4-FFF2-40B4-BE49-F238E27FC236}">
                <a16:creationId xmlns:a16="http://schemas.microsoft.com/office/drawing/2014/main" id="{19DE8EB1-7591-3EDD-9C5C-5C722DF65FD1}"/>
              </a:ext>
            </a:extLst>
          </p:cNvPr>
          <p:cNvSpPr>
            <a:spLocks noGrp="1"/>
          </p:cNvSpPr>
          <p:nvPr>
            <p:ph type="dt" sz="half" idx="38"/>
          </p:nvPr>
        </p:nvSpPr>
        <p:spPr/>
        <p:txBody>
          <a:bodyPr/>
          <a:lstStyle>
            <a:lvl1pPr>
              <a:defRPr>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16" name="Footer Placeholder 15">
            <a:extLst>
              <a:ext uri="{FF2B5EF4-FFF2-40B4-BE49-F238E27FC236}">
                <a16:creationId xmlns:a16="http://schemas.microsoft.com/office/drawing/2014/main" id="{AD329F64-9BC7-36ED-A26B-E2735DAE663C}"/>
              </a:ext>
            </a:extLst>
          </p:cNvPr>
          <p:cNvSpPr>
            <a:spLocks noGrp="1"/>
          </p:cNvSpPr>
          <p:nvPr>
            <p:ph type="ftr" sz="quarter" idx="39"/>
          </p:nvPr>
        </p:nvSpPr>
        <p:spPr/>
        <p:txBody>
          <a:bodyPr/>
          <a:lstStyle>
            <a:lvl1pPr>
              <a:defRPr>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17" name="Slide Number Placeholder 16">
            <a:extLst>
              <a:ext uri="{FF2B5EF4-FFF2-40B4-BE49-F238E27FC236}">
                <a16:creationId xmlns:a16="http://schemas.microsoft.com/office/drawing/2014/main" id="{E63DC928-15E2-8F77-1662-074998BEC025}"/>
              </a:ext>
            </a:extLst>
          </p:cNvPr>
          <p:cNvSpPr>
            <a:spLocks noGrp="1"/>
          </p:cNvSpPr>
          <p:nvPr>
            <p:ph type="sldNum" sz="quarter" idx="40"/>
          </p:nvPr>
        </p:nvSpPr>
        <p:spPr/>
        <p:txBody>
          <a:bodyPr/>
          <a:lstStyle>
            <a:lvl1pPr>
              <a:defRPr>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pic>
        <p:nvPicPr>
          <p:cNvPr id="4" name="Picture 3">
            <a:extLst>
              <a:ext uri="{FF2B5EF4-FFF2-40B4-BE49-F238E27FC236}">
                <a16:creationId xmlns:a16="http://schemas.microsoft.com/office/drawing/2014/main" id="{04364FB3-A221-3134-46F0-721C1871A3DE}"/>
              </a:ext>
            </a:extLst>
          </p:cNvPr>
          <p:cNvPicPr>
            <a:picLocks noChangeAspect="1"/>
          </p:cNvPicPr>
          <p:nvPr userDrawn="1"/>
        </p:nvPicPr>
        <p:blipFill>
          <a:blip r:embed="rId2"/>
          <a:stretch>
            <a:fillRect/>
          </a:stretch>
        </p:blipFill>
        <p:spPr>
          <a:xfrm>
            <a:off x="1435258" y="6326110"/>
            <a:ext cx="6419003" cy="314476"/>
          </a:xfrm>
          <a:prstGeom prst="rect">
            <a:avLst/>
          </a:prstGeom>
        </p:spPr>
      </p:pic>
      <p:pic>
        <p:nvPicPr>
          <p:cNvPr id="5" name="Picture 4">
            <a:extLst>
              <a:ext uri="{FF2B5EF4-FFF2-40B4-BE49-F238E27FC236}">
                <a16:creationId xmlns:a16="http://schemas.microsoft.com/office/drawing/2014/main" id="{AC570FD4-96A7-A523-9DB4-F4F6C7BA9E70}"/>
              </a:ext>
            </a:extLst>
          </p:cNvPr>
          <p:cNvPicPr>
            <a:picLocks noChangeAspect="1"/>
          </p:cNvPicPr>
          <p:nvPr userDrawn="1"/>
        </p:nvPicPr>
        <p:blipFill>
          <a:blip r:embed="rId2"/>
          <a:stretch>
            <a:fillRect/>
          </a:stretch>
        </p:blipFill>
        <p:spPr>
          <a:xfrm>
            <a:off x="8953658" y="6326110"/>
            <a:ext cx="6419003" cy="314476"/>
          </a:xfrm>
          <a:prstGeom prst="rect">
            <a:avLst/>
          </a:prstGeom>
        </p:spPr>
      </p:pic>
      <p:pic>
        <p:nvPicPr>
          <p:cNvPr id="6" name="Picture 5">
            <a:extLst>
              <a:ext uri="{FF2B5EF4-FFF2-40B4-BE49-F238E27FC236}">
                <a16:creationId xmlns:a16="http://schemas.microsoft.com/office/drawing/2014/main" id="{4C52C53F-4EB5-AFCD-370D-9743BE5A3EAE}"/>
              </a:ext>
            </a:extLst>
          </p:cNvPr>
          <p:cNvPicPr>
            <a:picLocks noChangeAspect="1"/>
          </p:cNvPicPr>
          <p:nvPr userDrawn="1"/>
        </p:nvPicPr>
        <p:blipFill>
          <a:blip r:embed="rId2"/>
          <a:stretch>
            <a:fillRect/>
          </a:stretch>
        </p:blipFill>
        <p:spPr>
          <a:xfrm>
            <a:off x="16522858" y="6326110"/>
            <a:ext cx="6419003" cy="314476"/>
          </a:xfrm>
          <a:prstGeom prst="rect">
            <a:avLst/>
          </a:prstGeom>
        </p:spPr>
      </p:pic>
    </p:spTree>
    <p:extLst>
      <p:ext uri="{BB962C8B-B14F-4D97-AF65-F5344CB8AC3E}">
        <p14:creationId xmlns:p14="http://schemas.microsoft.com/office/powerpoint/2010/main" val="1617138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Footer Placeholder 14">
            <a:extLst>
              <a:ext uri="{FF2B5EF4-FFF2-40B4-BE49-F238E27FC236}">
                <a16:creationId xmlns:a16="http://schemas.microsoft.com/office/drawing/2014/main" id="{69E3EF87-77EC-0078-A7D6-B70DCC5B0E05}"/>
              </a:ext>
            </a:extLst>
          </p:cNvPr>
          <p:cNvSpPr>
            <a:spLocks noGrp="1"/>
          </p:cNvSpPr>
          <p:nvPr>
            <p:ph type="ftr" sz="quarter" idx="3"/>
          </p:nvPr>
        </p:nvSpPr>
        <p:spPr>
          <a:xfrm>
            <a:off x="8077200" y="-1243080"/>
            <a:ext cx="8228013" cy="730250"/>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INSERT TITLE OF DOCUMENT HERE</a:t>
            </a:r>
            <a:endParaRPr lang="en-US" dirty="0"/>
          </a:p>
        </p:txBody>
      </p:sp>
      <p:sp>
        <p:nvSpPr>
          <p:cNvPr id="16" name="Slide Number Placeholder 15">
            <a:extLst>
              <a:ext uri="{FF2B5EF4-FFF2-40B4-BE49-F238E27FC236}">
                <a16:creationId xmlns:a16="http://schemas.microsoft.com/office/drawing/2014/main" id="{C549F069-9065-1789-C0E4-28177B03B02D}"/>
              </a:ext>
            </a:extLst>
          </p:cNvPr>
          <p:cNvSpPr>
            <a:spLocks noGrp="1"/>
          </p:cNvSpPr>
          <p:nvPr>
            <p:ph type="sldNum" sz="quarter" idx="4"/>
          </p:nvPr>
        </p:nvSpPr>
        <p:spPr>
          <a:xfrm>
            <a:off x="17219613" y="-1212710"/>
            <a:ext cx="5486400" cy="730250"/>
          </a:xfrm>
          <a:prstGeom prst="rect">
            <a:avLst/>
          </a:prstGeom>
        </p:spPr>
        <p:txBody>
          <a:bodyPr vert="horz" lIns="91440" tIns="45720" rIns="91440" bIns="45720" rtlCol="0" anchor="ctr"/>
          <a:lstStyle>
            <a:lvl1pPr algn="r">
              <a:defRPr sz="1200">
                <a:solidFill>
                  <a:schemeClr val="tx1">
                    <a:tint val="82000"/>
                  </a:schemeClr>
                </a:solidFill>
              </a:defRPr>
            </a:lvl1pPr>
          </a:lstStyle>
          <a:p>
            <a:fld id="{C0EDA613-8423-4D43-BCAE-1B6DE17580B3}" type="slidenum">
              <a:rPr lang="en-US" smtClean="0"/>
              <a:t>‹#›</a:t>
            </a:fld>
            <a:endParaRPr lang="en-US"/>
          </a:p>
        </p:txBody>
      </p:sp>
      <p:sp>
        <p:nvSpPr>
          <p:cNvPr id="17" name="Date Placeholder 16">
            <a:extLst>
              <a:ext uri="{FF2B5EF4-FFF2-40B4-BE49-F238E27FC236}">
                <a16:creationId xmlns:a16="http://schemas.microsoft.com/office/drawing/2014/main" id="{DEF03891-A571-FD95-FE38-D2D86C5F26E9}"/>
              </a:ext>
            </a:extLst>
          </p:cNvPr>
          <p:cNvSpPr>
            <a:spLocks noGrp="1"/>
          </p:cNvSpPr>
          <p:nvPr>
            <p:ph type="dt" sz="half" idx="2"/>
          </p:nvPr>
        </p:nvSpPr>
        <p:spPr>
          <a:xfrm>
            <a:off x="1676400" y="-1263094"/>
            <a:ext cx="5486400" cy="730250"/>
          </a:xfrm>
          <a:prstGeom prst="rect">
            <a:avLst/>
          </a:prstGeom>
        </p:spPr>
        <p:txBody>
          <a:bodyPr vert="horz" lIns="91440" tIns="45720" rIns="91440" bIns="45720" rtlCol="0" anchor="ctr"/>
          <a:lstStyle>
            <a:lvl1pPr algn="l">
              <a:defRPr sz="1200">
                <a:solidFill>
                  <a:schemeClr val="tx1">
                    <a:tint val="82000"/>
                  </a:schemeClr>
                </a:solidFill>
              </a:defRPr>
            </a:lvl1pPr>
          </a:lstStyle>
          <a:p>
            <a:fld id="{C4A51E7C-6844-0242-B71A-5068C5AA1836}" type="datetime3">
              <a:rPr lang="en-NZ" smtClean="0"/>
              <a:t>16 September 2024</a:t>
            </a:fld>
            <a:endParaRPr lang="en-US"/>
          </a:p>
        </p:txBody>
      </p:sp>
      <p:sp>
        <p:nvSpPr>
          <p:cNvPr id="3" name="Text Placeholder 2">
            <a:extLst>
              <a:ext uri="{FF2B5EF4-FFF2-40B4-BE49-F238E27FC236}">
                <a16:creationId xmlns:a16="http://schemas.microsoft.com/office/drawing/2014/main" id="{10C6987F-35F8-2B7A-0672-D26B8D34C32C}"/>
              </a:ext>
            </a:extLst>
          </p:cNvPr>
          <p:cNvSpPr>
            <a:spLocks noGrp="1"/>
          </p:cNvSpPr>
          <p:nvPr>
            <p:ph type="body" idx="1"/>
          </p:nvPr>
        </p:nvSpPr>
        <p:spPr>
          <a:xfrm>
            <a:off x="1676400" y="3651250"/>
            <a:ext cx="21029613" cy="870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301203"/>
      </p:ext>
    </p:extLst>
  </p:cSld>
  <p:clrMap bg1="lt1" tx1="dk1" bg2="lt2" tx2="dk2" accent1="accent1" accent2="accent2" accent3="accent3" accent4="accent4" accent5="accent5" accent6="accent6" hlink="hlink" folHlink="folHlink"/>
  <p:sldLayoutIdLst>
    <p:sldLayoutId id="2147483721" r:id="rId1"/>
    <p:sldLayoutId id="2147483691" r:id="rId2"/>
    <p:sldLayoutId id="2147483722" r:id="rId3"/>
    <p:sldLayoutId id="2147483723" r:id="rId4"/>
    <p:sldLayoutId id="2147483692" r:id="rId5"/>
  </p:sldLayoutIdLst>
  <p:hf hdr="0"/>
  <p:txStyles>
    <p:titleStyle>
      <a:lvl1pPr algn="l" defTabSz="914400" rtl="0" eaLnBrk="1" latinLnBrk="0" hangingPunct="1">
        <a:lnSpc>
          <a:spcPct val="90000"/>
        </a:lnSpc>
        <a:spcBef>
          <a:spcPct val="0"/>
        </a:spcBef>
        <a:buNone/>
        <a:defRPr sz="2600" kern="1200">
          <a:solidFill>
            <a:schemeClr val="tx1"/>
          </a:solidFill>
          <a:latin typeface="Calibri" panose="020F0502020204030204" pitchFamily="34" charset="0"/>
          <a:ea typeface="+mj-ea"/>
          <a:cs typeface="Calibri" panose="020F050202020403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95">
          <p15:clr>
            <a:srgbClr val="F26B43"/>
          </p15:clr>
        </p15:guide>
        <p15:guide id="2" pos="875">
          <p15:clr>
            <a:srgbClr val="F26B43"/>
          </p15:clr>
        </p15:guide>
        <p15:guide id="3" orient="horz" pos="8240">
          <p15:clr>
            <a:srgbClr val="F26B43"/>
          </p15:clr>
        </p15:guide>
        <p15:guide id="4" pos="14484">
          <p15:clr>
            <a:srgbClr val="F26B43"/>
          </p15:clr>
        </p15:guide>
        <p15:guide id="5" orient="horz" pos="69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bg object 17">
            <a:extLst>
              <a:ext uri="{FF2B5EF4-FFF2-40B4-BE49-F238E27FC236}">
                <a16:creationId xmlns:a16="http://schemas.microsoft.com/office/drawing/2014/main" id="{CA73BFA1-F142-AC82-F4DF-9674ABAB7CD3}"/>
              </a:ext>
            </a:extLst>
          </p:cNvPr>
          <p:cNvSpPr>
            <a:spLocks noGrp="1" noRot="1" noMove="1" noResize="1" noEditPoints="1" noAdjustHandles="1" noChangeArrowheads="1" noChangeShapeType="1"/>
          </p:cNvSpPr>
          <p:nvPr userDrawn="1"/>
        </p:nvSpPr>
        <p:spPr>
          <a:xfrm>
            <a:off x="0" y="12533852"/>
            <a:ext cx="24382413" cy="1181217"/>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chemeClr val="tx1"/>
          </a:solidFill>
        </p:spPr>
        <p:txBody>
          <a:bodyPr wrap="square" lIns="0" tIns="0" rIns="0" bIns="0" rtlCol="0"/>
          <a:lstStyle/>
          <a:p>
            <a:endParaRPr dirty="0">
              <a:solidFill>
                <a:schemeClr val="tx1"/>
              </a:solidFill>
            </a:endParaRPr>
          </a:p>
        </p:txBody>
      </p:sp>
      <p:sp>
        <p:nvSpPr>
          <p:cNvPr id="4" name="Date Placeholder 3">
            <a:extLst>
              <a:ext uri="{FF2B5EF4-FFF2-40B4-BE49-F238E27FC236}">
                <a16:creationId xmlns:a16="http://schemas.microsoft.com/office/drawing/2014/main" id="{8BF836C3-A05E-52BF-F2AE-CE8562E898B5}"/>
              </a:ext>
            </a:extLst>
          </p:cNvPr>
          <p:cNvSpPr>
            <a:spLocks noGrp="1" noRot="1" noMove="1" noResize="1" noEditPoints="1" noAdjustHandles="1" noChangeArrowheads="1" noChangeShapeType="1"/>
          </p:cNvSpPr>
          <p:nvPr>
            <p:ph type="dt" sz="half" idx="2"/>
          </p:nvPr>
        </p:nvSpPr>
        <p:spPr>
          <a:xfrm>
            <a:off x="6934240" y="13133433"/>
            <a:ext cx="2309451" cy="385455"/>
          </a:xfrm>
          <a:prstGeom prst="rect">
            <a:avLst/>
          </a:prstGeom>
        </p:spPr>
        <p:txBody>
          <a:bodyPr vert="horz" lIns="91440" tIns="45720" rIns="91440" bIns="45720" rtlCol="0" anchor="t"/>
          <a:lstStyle>
            <a:lvl1pPr algn="l">
              <a:defRPr sz="1900">
                <a:solidFill>
                  <a:schemeClr val="bg1"/>
                </a:solidFill>
                <a:latin typeface="Arial" panose="020B0604020202020204" pitchFamily="34" charset="0"/>
                <a:cs typeface="Arial" panose="020B0604020202020204" pitchFamily="34" charset="0"/>
              </a:defRPr>
            </a:lvl1pPr>
          </a:lstStyle>
          <a:p>
            <a:fld id="{7A6555F7-DDDA-BA48-A851-3EFD3894864A}" type="datetime3">
              <a:rPr lang="en-NZ" smtClean="0"/>
              <a:pPr/>
              <a:t>16 September 2024</a:t>
            </a:fld>
            <a:endParaRPr lang="en-US" dirty="0"/>
          </a:p>
        </p:txBody>
      </p:sp>
      <p:sp>
        <p:nvSpPr>
          <p:cNvPr id="5" name="Footer Placeholder 4">
            <a:extLst>
              <a:ext uri="{FF2B5EF4-FFF2-40B4-BE49-F238E27FC236}">
                <a16:creationId xmlns:a16="http://schemas.microsoft.com/office/drawing/2014/main" id="{C026DE6E-2DB7-F98C-CEE0-439CC5BEBA7D}"/>
              </a:ext>
            </a:extLst>
          </p:cNvPr>
          <p:cNvSpPr>
            <a:spLocks noGrp="1" noRot="1" noMove="1" noResize="1" noEditPoints="1" noAdjustHandles="1" noChangeArrowheads="1" noChangeShapeType="1"/>
          </p:cNvSpPr>
          <p:nvPr>
            <p:ph type="ftr" sz="quarter" idx="3"/>
          </p:nvPr>
        </p:nvSpPr>
        <p:spPr>
          <a:xfrm>
            <a:off x="6934239" y="12723712"/>
            <a:ext cx="13117011" cy="356932"/>
          </a:xfrm>
          <a:prstGeom prst="rect">
            <a:avLst/>
          </a:prstGeom>
        </p:spPr>
        <p:txBody>
          <a:bodyPr vert="horz" lIns="91440" tIns="45720" rIns="91440" bIns="45720" rtlCol="0" anchor="t"/>
          <a:lstStyle>
            <a:lvl1pPr algn="l">
              <a:defRPr sz="1900" spc="300">
                <a:solidFill>
                  <a:schemeClr val="bg1"/>
                </a:solidFill>
                <a:latin typeface="Arial" panose="020B0604020202020204" pitchFamily="34" charset="0"/>
                <a:cs typeface="Arial" panose="020B0604020202020204" pitchFamily="34" charset="0"/>
              </a:defRPr>
            </a:lvl1pPr>
          </a:lstStyle>
          <a:p>
            <a:r>
              <a:rPr lang="en-US" dirty="0"/>
              <a:t>INSERT TITLE OF DOCUMENT HERE</a:t>
            </a:r>
          </a:p>
        </p:txBody>
      </p:sp>
      <p:sp>
        <p:nvSpPr>
          <p:cNvPr id="6" name="Slide Number Placeholder 5">
            <a:extLst>
              <a:ext uri="{FF2B5EF4-FFF2-40B4-BE49-F238E27FC236}">
                <a16:creationId xmlns:a16="http://schemas.microsoft.com/office/drawing/2014/main" id="{C2B65165-5BC1-A321-CBD3-77437172CF74}"/>
              </a:ext>
            </a:extLst>
          </p:cNvPr>
          <p:cNvSpPr>
            <a:spLocks noGrp="1" noRot="1" noMove="1" noResize="1" noEditPoints="1" noAdjustHandles="1" noChangeArrowheads="1" noChangeShapeType="1"/>
          </p:cNvSpPr>
          <p:nvPr>
            <p:ph type="sldNum" sz="quarter" idx="4"/>
          </p:nvPr>
        </p:nvSpPr>
        <p:spPr>
          <a:xfrm>
            <a:off x="21219060" y="12723712"/>
            <a:ext cx="1773586" cy="729697"/>
          </a:xfrm>
          <a:prstGeom prst="rect">
            <a:avLst/>
          </a:prstGeom>
        </p:spPr>
        <p:txBody>
          <a:bodyPr vert="horz" lIns="91440" tIns="45720" rIns="91440" bIns="45720" rtlCol="0" anchor="ctr"/>
          <a:lstStyle>
            <a:lvl1pPr algn="r">
              <a:defRPr sz="1900">
                <a:solidFill>
                  <a:schemeClr val="bg1"/>
                </a:solidFill>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sp>
        <p:nvSpPr>
          <p:cNvPr id="2" name="Text Placeholder 1">
            <a:extLst>
              <a:ext uri="{FF2B5EF4-FFF2-40B4-BE49-F238E27FC236}">
                <a16:creationId xmlns:a16="http://schemas.microsoft.com/office/drawing/2014/main" id="{F52E5C8F-C6A5-09E2-B48D-C6016163DA1B}"/>
              </a:ext>
            </a:extLst>
          </p:cNvPr>
          <p:cNvSpPr>
            <a:spLocks noGrp="1"/>
          </p:cNvSpPr>
          <p:nvPr>
            <p:ph type="body" idx="1"/>
          </p:nvPr>
        </p:nvSpPr>
        <p:spPr>
          <a:xfrm>
            <a:off x="1676400" y="3651250"/>
            <a:ext cx="21029613" cy="87026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a:extLst>
              <a:ext uri="{FF2B5EF4-FFF2-40B4-BE49-F238E27FC236}">
                <a16:creationId xmlns:a16="http://schemas.microsoft.com/office/drawing/2014/main" id="{05411FEF-1ECF-623E-01D3-05D36AA5E367}"/>
              </a:ext>
            </a:extLst>
          </p:cNvPr>
          <p:cNvPicPr>
            <a:picLocks noChangeAspect="1"/>
          </p:cNvPicPr>
          <p:nvPr userDrawn="1"/>
        </p:nvPicPr>
        <p:blipFill>
          <a:blip r:embed="rId3"/>
          <a:stretch>
            <a:fillRect/>
          </a:stretch>
        </p:blipFill>
        <p:spPr>
          <a:xfrm>
            <a:off x="1389063" y="12690648"/>
            <a:ext cx="4155409" cy="878676"/>
          </a:xfrm>
          <a:prstGeom prst="rect">
            <a:avLst/>
          </a:prstGeom>
        </p:spPr>
      </p:pic>
    </p:spTree>
    <p:extLst>
      <p:ext uri="{BB962C8B-B14F-4D97-AF65-F5344CB8AC3E}">
        <p14:creationId xmlns:p14="http://schemas.microsoft.com/office/powerpoint/2010/main" val="2638728584"/>
      </p:ext>
    </p:extLst>
  </p:cSld>
  <p:clrMap bg1="lt1" tx1="dk1" bg2="lt2" tx2="dk2" accent1="accent1" accent2="accent2" accent3="accent3" accent4="accent4" accent5="accent5" accent6="accent6" hlink="hlink" folHlink="folHlink"/>
  <p:sldLayoutIdLst>
    <p:sldLayoutId id="2147483698" r:id="rId1"/>
  </p:sldLayoutIdLst>
  <p:hf hdr="0"/>
  <p:txStyles>
    <p:titleStyle>
      <a:lvl1pPr algn="l" defTabSz="914400" rtl="0" eaLnBrk="1" latinLnBrk="0" hangingPunct="1">
        <a:lnSpc>
          <a:spcPct val="90000"/>
        </a:lnSpc>
        <a:spcBef>
          <a:spcPct val="0"/>
        </a:spcBef>
        <a:buNone/>
        <a:defRPr sz="2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95">
          <p15:clr>
            <a:srgbClr val="F26B43"/>
          </p15:clr>
        </p15:guide>
        <p15:guide id="2" pos="875">
          <p15:clr>
            <a:srgbClr val="F26B43"/>
          </p15:clr>
        </p15:guide>
        <p15:guide id="3" orient="horz" pos="8240">
          <p15:clr>
            <a:srgbClr val="F26B43"/>
          </p15:clr>
        </p15:guide>
        <p15:guide id="4" pos="14484">
          <p15:clr>
            <a:srgbClr val="F26B43"/>
          </p15:clr>
        </p15:guide>
        <p15:guide id="5" orient="horz" pos="69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5724B-2864-A843-72CB-C96A92C8CC8C}"/>
              </a:ext>
            </a:extLst>
          </p:cNvPr>
          <p:cNvSpPr>
            <a:spLocks noGrp="1"/>
          </p:cNvSpPr>
          <p:nvPr>
            <p:ph type="body" idx="1"/>
          </p:nvPr>
        </p:nvSpPr>
        <p:spPr>
          <a:xfrm>
            <a:off x="1676400" y="3651250"/>
            <a:ext cx="21029613" cy="87026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25121686"/>
      </p:ext>
    </p:extLst>
  </p:cSld>
  <p:clrMap bg1="lt1" tx1="dk1" bg2="lt2" tx2="dk2" accent1="accent1" accent2="accent2" accent3="accent3" accent4="accent4" accent5="accent5" accent6="accent6" hlink="hlink" folHlink="folHlink"/>
  <p:sldLayoutIdLst>
    <p:sldLayoutId id="2147483714" r:id="rId1"/>
  </p:sldLayoutIdLst>
  <p:hf hdr="0"/>
  <p:txStyles>
    <p:titleStyle>
      <a:lvl1pPr algn="l" defTabSz="914400" rtl="0" eaLnBrk="1" latinLnBrk="0" hangingPunct="1">
        <a:lnSpc>
          <a:spcPct val="90000"/>
        </a:lnSpc>
        <a:spcBef>
          <a:spcPct val="0"/>
        </a:spcBef>
        <a:buNone/>
        <a:defRPr sz="2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95">
          <p15:clr>
            <a:srgbClr val="F26B43"/>
          </p15:clr>
        </p15:guide>
        <p15:guide id="2" pos="875">
          <p15:clr>
            <a:srgbClr val="F26B43"/>
          </p15:clr>
        </p15:guide>
        <p15:guide id="3" orient="horz" pos="8240">
          <p15:clr>
            <a:srgbClr val="F26B43"/>
          </p15:clr>
        </p15:guide>
        <p15:guide id="4" pos="14484">
          <p15:clr>
            <a:srgbClr val="F26B43"/>
          </p15:clr>
        </p15:guide>
        <p15:guide id="5" orient="horz" pos="69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bg object 17">
            <a:extLst>
              <a:ext uri="{FF2B5EF4-FFF2-40B4-BE49-F238E27FC236}">
                <a16:creationId xmlns:a16="http://schemas.microsoft.com/office/drawing/2014/main" id="{CA73BFA1-F142-AC82-F4DF-9674ABAB7CD3}"/>
              </a:ext>
            </a:extLst>
          </p:cNvPr>
          <p:cNvSpPr>
            <a:spLocks/>
          </p:cNvSpPr>
          <p:nvPr userDrawn="1"/>
        </p:nvSpPr>
        <p:spPr>
          <a:xfrm>
            <a:off x="0" y="12533852"/>
            <a:ext cx="24382413" cy="1181217"/>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chemeClr val="tx1"/>
          </a:solidFill>
        </p:spPr>
        <p:txBody>
          <a:bodyPr wrap="square" lIns="0" tIns="0" rIns="0" bIns="0" rtlCol="0"/>
          <a:lstStyle/>
          <a:p>
            <a:endParaRPr dirty="0">
              <a:solidFill>
                <a:schemeClr val="bg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BF836C3-A05E-52BF-F2AE-CE8562E898B5}"/>
              </a:ext>
            </a:extLst>
          </p:cNvPr>
          <p:cNvSpPr>
            <a:spLocks noGrp="1"/>
          </p:cNvSpPr>
          <p:nvPr>
            <p:ph type="dt" sz="half" idx="2"/>
          </p:nvPr>
        </p:nvSpPr>
        <p:spPr>
          <a:xfrm>
            <a:off x="6934240" y="13133433"/>
            <a:ext cx="2309451" cy="385455"/>
          </a:xfrm>
          <a:prstGeom prst="rect">
            <a:avLst/>
          </a:prstGeom>
        </p:spPr>
        <p:txBody>
          <a:bodyPr vert="horz" lIns="91440" tIns="45720" rIns="91440" bIns="45720" rtlCol="0" anchor="t"/>
          <a:lstStyle>
            <a:lvl1pPr algn="l">
              <a:defRPr sz="1900">
                <a:solidFill>
                  <a:schemeClr val="bg1"/>
                </a:solidFill>
                <a:latin typeface="Arial" panose="020B0604020202020204" pitchFamily="34" charset="0"/>
                <a:cs typeface="Arial" panose="020B0604020202020204" pitchFamily="34" charset="0"/>
              </a:defRPr>
            </a:lvl1pPr>
          </a:lstStyle>
          <a:p>
            <a:fld id="{457D8B41-82F1-2A49-8561-DDFA2160FE47}" type="datetime3">
              <a:rPr lang="en-NZ" smtClean="0"/>
              <a:pPr/>
              <a:t>16 September 2024</a:t>
            </a:fld>
            <a:endParaRPr lang="en-US" dirty="0"/>
          </a:p>
        </p:txBody>
      </p:sp>
      <p:sp>
        <p:nvSpPr>
          <p:cNvPr id="5" name="Footer Placeholder 4">
            <a:extLst>
              <a:ext uri="{FF2B5EF4-FFF2-40B4-BE49-F238E27FC236}">
                <a16:creationId xmlns:a16="http://schemas.microsoft.com/office/drawing/2014/main" id="{C026DE6E-2DB7-F98C-CEE0-439CC5BEBA7D}"/>
              </a:ext>
            </a:extLst>
          </p:cNvPr>
          <p:cNvSpPr>
            <a:spLocks noGrp="1"/>
          </p:cNvSpPr>
          <p:nvPr>
            <p:ph type="ftr" sz="quarter" idx="3"/>
          </p:nvPr>
        </p:nvSpPr>
        <p:spPr>
          <a:xfrm>
            <a:off x="6934239" y="12723712"/>
            <a:ext cx="13117011" cy="356932"/>
          </a:xfrm>
          <a:prstGeom prst="rect">
            <a:avLst/>
          </a:prstGeom>
        </p:spPr>
        <p:txBody>
          <a:bodyPr vert="horz" lIns="91440" tIns="45720" rIns="91440" bIns="45720" rtlCol="0" anchor="t"/>
          <a:lstStyle>
            <a:lvl1pPr algn="l">
              <a:defRPr sz="1900" spc="300">
                <a:solidFill>
                  <a:schemeClr val="bg1"/>
                </a:solidFill>
                <a:latin typeface="Arial" panose="020B0604020202020204" pitchFamily="34" charset="0"/>
                <a:cs typeface="Arial" panose="020B0604020202020204" pitchFamily="34" charset="0"/>
              </a:defRPr>
            </a:lvl1pPr>
          </a:lstStyle>
          <a:p>
            <a:r>
              <a:rPr lang="en-US"/>
              <a:t>INSERT TITLE OF DOCUMENT HERE</a:t>
            </a:r>
            <a:endParaRPr lang="en-US" dirty="0"/>
          </a:p>
        </p:txBody>
      </p:sp>
      <p:sp>
        <p:nvSpPr>
          <p:cNvPr id="6" name="Slide Number Placeholder 5">
            <a:extLst>
              <a:ext uri="{FF2B5EF4-FFF2-40B4-BE49-F238E27FC236}">
                <a16:creationId xmlns:a16="http://schemas.microsoft.com/office/drawing/2014/main" id="{C2B65165-5BC1-A321-CBD3-77437172CF74}"/>
              </a:ext>
            </a:extLst>
          </p:cNvPr>
          <p:cNvSpPr>
            <a:spLocks noGrp="1"/>
          </p:cNvSpPr>
          <p:nvPr>
            <p:ph type="sldNum" sz="quarter" idx="4"/>
          </p:nvPr>
        </p:nvSpPr>
        <p:spPr>
          <a:xfrm>
            <a:off x="21219060" y="12723712"/>
            <a:ext cx="1773586" cy="729697"/>
          </a:xfrm>
          <a:prstGeom prst="rect">
            <a:avLst/>
          </a:prstGeom>
        </p:spPr>
        <p:txBody>
          <a:bodyPr vert="horz" lIns="91440" tIns="45720" rIns="91440" bIns="45720" rtlCol="0" anchor="ctr"/>
          <a:lstStyle>
            <a:lvl1pPr algn="r">
              <a:defRPr sz="1900">
                <a:solidFill>
                  <a:schemeClr val="bg1"/>
                </a:solidFill>
                <a:latin typeface="Arial" panose="020B0604020202020204" pitchFamily="34" charset="0"/>
                <a:cs typeface="Arial" panose="020B0604020202020204" pitchFamily="34" charset="0"/>
              </a:defRPr>
            </a:lvl1pPr>
          </a:lstStyle>
          <a:p>
            <a:r>
              <a:rPr lang="en-US"/>
              <a:t>PG </a:t>
            </a:r>
            <a:fld id="{51F13DD2-D921-1447-B71A-24615C0CEC21}" type="slidenum">
              <a:rPr lang="en-US" smtClean="0"/>
              <a:pPr/>
              <a:t>‹#›</a:t>
            </a:fld>
            <a:endParaRPr lang="en-US" dirty="0"/>
          </a:p>
        </p:txBody>
      </p:sp>
      <p:sp>
        <p:nvSpPr>
          <p:cNvPr id="2" name="Text Placeholder 1">
            <a:extLst>
              <a:ext uri="{FF2B5EF4-FFF2-40B4-BE49-F238E27FC236}">
                <a16:creationId xmlns:a16="http://schemas.microsoft.com/office/drawing/2014/main" id="{1E81EDFA-CB6C-2D29-5D17-98E5515040E4}"/>
              </a:ext>
            </a:extLst>
          </p:cNvPr>
          <p:cNvSpPr>
            <a:spLocks noGrp="1"/>
          </p:cNvSpPr>
          <p:nvPr>
            <p:ph type="body" idx="1"/>
          </p:nvPr>
        </p:nvSpPr>
        <p:spPr>
          <a:xfrm>
            <a:off x="1676400" y="3651250"/>
            <a:ext cx="21029613" cy="87026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382C3817-9A8F-F119-28E6-AAA36F40F641}"/>
              </a:ext>
            </a:extLst>
          </p:cNvPr>
          <p:cNvPicPr>
            <a:picLocks noChangeAspect="1"/>
          </p:cNvPicPr>
          <p:nvPr userDrawn="1"/>
        </p:nvPicPr>
        <p:blipFill>
          <a:blip r:embed="rId13"/>
          <a:stretch>
            <a:fillRect/>
          </a:stretch>
        </p:blipFill>
        <p:spPr>
          <a:xfrm>
            <a:off x="1389063" y="12690648"/>
            <a:ext cx="4155409" cy="878676"/>
          </a:xfrm>
          <a:prstGeom prst="rect">
            <a:avLst/>
          </a:prstGeom>
        </p:spPr>
      </p:pic>
    </p:spTree>
    <p:extLst>
      <p:ext uri="{BB962C8B-B14F-4D97-AF65-F5344CB8AC3E}">
        <p14:creationId xmlns:p14="http://schemas.microsoft.com/office/powerpoint/2010/main" val="2102677340"/>
      </p:ext>
    </p:extLst>
  </p:cSld>
  <p:clrMap bg1="lt1" tx1="dk1" bg2="lt2" tx2="dk2" accent1="accent1" accent2="accent2" accent3="accent3" accent4="accent4" accent5="accent5" accent6="accent6" hlink="hlink" folHlink="folHlink"/>
  <p:sldLayoutIdLst>
    <p:sldLayoutId id="2147483725" r:id="rId1"/>
    <p:sldLayoutId id="2147483724" r:id="rId2"/>
    <p:sldLayoutId id="2147483702" r:id="rId3"/>
    <p:sldLayoutId id="2147483687" r:id="rId4"/>
    <p:sldLayoutId id="2147483666" r:id="rId5"/>
    <p:sldLayoutId id="2147483685" r:id="rId6"/>
    <p:sldLayoutId id="2147483718" r:id="rId7"/>
    <p:sldLayoutId id="2147483699" r:id="rId8"/>
    <p:sldLayoutId id="2147483719" r:id="rId9"/>
    <p:sldLayoutId id="2147483686" r:id="rId10"/>
    <p:sldLayoutId id="2147483720" r:id="rId11"/>
  </p:sldLayoutIdLst>
  <p:hf hdr="0"/>
  <p:txStyles>
    <p:titleStyle>
      <a:lvl1pPr algn="l" defTabSz="914400" rtl="0" eaLnBrk="1" latinLnBrk="0" hangingPunct="1">
        <a:lnSpc>
          <a:spcPct val="90000"/>
        </a:lnSpc>
        <a:spcBef>
          <a:spcPct val="0"/>
        </a:spcBef>
        <a:buNone/>
        <a:defRPr sz="2600" kern="1200">
          <a:solidFill>
            <a:schemeClr val="tx1"/>
          </a:solidFill>
          <a:latin typeface="Calibri" panose="020F0502020204030204" pitchFamily="34" charset="0"/>
          <a:ea typeface="+mj-ea"/>
          <a:cs typeface="Calibri" panose="020F050202020403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95" userDrawn="1">
          <p15:clr>
            <a:srgbClr val="F26B43"/>
          </p15:clr>
        </p15:guide>
        <p15:guide id="2" pos="875" userDrawn="1">
          <p15:clr>
            <a:srgbClr val="F26B43"/>
          </p15:clr>
        </p15:guide>
        <p15:guide id="3" orient="horz" pos="8240" userDrawn="1">
          <p15:clr>
            <a:srgbClr val="F26B43"/>
          </p15:clr>
        </p15:guide>
        <p15:guide id="4" pos="14484" userDrawn="1">
          <p15:clr>
            <a:srgbClr val="F26B43"/>
          </p15:clr>
        </p15:guide>
        <p15:guide id="5" orient="horz" pos="69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837234"/>
      </p:ext>
    </p:extLst>
  </p:cSld>
  <p:clrMap bg1="lt1" tx1="dk1" bg2="lt2" tx2="dk2" accent1="accent1" accent2="accent2" accent3="accent3" accent4="accent4" accent5="accent5" accent6="accent6" hlink="hlink" folHlink="folHlink"/>
  <p:sldLayoutIdLst>
    <p:sldLayoutId id="2147483696" r:id="rId1"/>
  </p:sldLayoutIdLst>
  <p:hf hdr="0"/>
  <p:txStyles>
    <p:titleStyle>
      <a:lvl1pPr algn="l" defTabSz="914400" rtl="0" eaLnBrk="1" latinLnBrk="0" hangingPunct="1">
        <a:lnSpc>
          <a:spcPct val="90000"/>
        </a:lnSpc>
        <a:spcBef>
          <a:spcPct val="0"/>
        </a:spcBef>
        <a:buNone/>
        <a:defRPr sz="2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95">
          <p15:clr>
            <a:srgbClr val="F26B43"/>
          </p15:clr>
        </p15:guide>
        <p15:guide id="2" pos="875">
          <p15:clr>
            <a:srgbClr val="F26B43"/>
          </p15:clr>
        </p15:guide>
        <p15:guide id="3" orient="horz" pos="8240">
          <p15:clr>
            <a:srgbClr val="F26B43"/>
          </p15:clr>
        </p15:guide>
        <p15:guide id="4" pos="14484">
          <p15:clr>
            <a:srgbClr val="F26B43"/>
          </p15:clr>
        </p15:guide>
        <p15:guide id="5" orient="horz" pos="69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6.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6.xml"/><Relationship Id="rId4" Type="http://schemas.openxmlformats.org/officeDocument/2006/relationships/image" Target="../media/image45.jpg"/></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6.xml"/><Relationship Id="rId4" Type="http://schemas.openxmlformats.org/officeDocument/2006/relationships/image" Target="../media/image49.jp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30489-80EF-8EEB-828A-774CF345E30B}"/>
              </a:ext>
            </a:extLst>
          </p:cNvPr>
          <p:cNvSpPr>
            <a:spLocks noGrp="1"/>
          </p:cNvSpPr>
          <p:nvPr>
            <p:ph type="body" sz="quarter" idx="28"/>
          </p:nvPr>
        </p:nvSpPr>
        <p:spPr/>
        <p:txBody>
          <a:bodyPr/>
          <a:lstStyle/>
          <a:p>
            <a:r>
              <a:rPr lang="en-US" dirty="0"/>
              <a:t>Privacy ABC</a:t>
            </a:r>
          </a:p>
        </p:txBody>
      </p:sp>
      <p:sp>
        <p:nvSpPr>
          <p:cNvPr id="3" name="Text Placeholder 2">
            <a:extLst>
              <a:ext uri="{FF2B5EF4-FFF2-40B4-BE49-F238E27FC236}">
                <a16:creationId xmlns:a16="http://schemas.microsoft.com/office/drawing/2014/main" id="{3CFB972D-B1EB-269F-5992-AB62E13A1832}"/>
              </a:ext>
            </a:extLst>
          </p:cNvPr>
          <p:cNvSpPr>
            <a:spLocks noGrp="1"/>
          </p:cNvSpPr>
          <p:nvPr>
            <p:ph type="body" sz="quarter" idx="29"/>
          </p:nvPr>
        </p:nvSpPr>
        <p:spPr/>
        <p:txBody>
          <a:bodyPr/>
          <a:lstStyle/>
          <a:p>
            <a:r>
              <a:rPr lang="en-US" dirty="0"/>
              <a:t>Learn about the Privacy Act, what’s covered, and how it’s applied in practice.</a:t>
            </a:r>
          </a:p>
        </p:txBody>
      </p:sp>
      <p:sp>
        <p:nvSpPr>
          <p:cNvPr id="4" name="Footer Placeholder 3">
            <a:extLst>
              <a:ext uri="{FF2B5EF4-FFF2-40B4-BE49-F238E27FC236}">
                <a16:creationId xmlns:a16="http://schemas.microsoft.com/office/drawing/2014/main" id="{646A079F-C543-40FC-AEF3-E67FEEBB5E7D}"/>
              </a:ext>
            </a:extLst>
          </p:cNvPr>
          <p:cNvSpPr>
            <a:spLocks noGrp="1"/>
          </p:cNvSpPr>
          <p:nvPr>
            <p:ph type="ftr" sz="quarter" idx="31"/>
          </p:nvPr>
        </p:nvSpPr>
        <p:spPr/>
        <p:txBody>
          <a:bodyPr/>
          <a:lstStyle/>
          <a:p>
            <a:r>
              <a:rPr lang="en-US"/>
              <a:t>INSERT TITLE OF DOCUMENT HERE</a:t>
            </a:r>
            <a:endParaRPr lang="en-US" dirty="0"/>
          </a:p>
        </p:txBody>
      </p:sp>
      <p:sp>
        <p:nvSpPr>
          <p:cNvPr id="5" name="Text Placeholder 4">
            <a:extLst>
              <a:ext uri="{FF2B5EF4-FFF2-40B4-BE49-F238E27FC236}">
                <a16:creationId xmlns:a16="http://schemas.microsoft.com/office/drawing/2014/main" id="{6A821256-5455-96A0-7F01-D56389B65883}"/>
              </a:ext>
            </a:extLst>
          </p:cNvPr>
          <p:cNvSpPr>
            <a:spLocks noGrp="1"/>
          </p:cNvSpPr>
          <p:nvPr>
            <p:ph type="body" sz="quarter" idx="32"/>
          </p:nvPr>
        </p:nvSpPr>
        <p:spPr/>
        <p:txBody>
          <a:bodyPr/>
          <a:lstStyle/>
          <a:p>
            <a:r>
              <a:rPr lang="en-US" dirty="0"/>
              <a:t>September 2024</a:t>
            </a:r>
          </a:p>
        </p:txBody>
      </p:sp>
      <p:pic>
        <p:nvPicPr>
          <p:cNvPr id="8" name="Picture Placeholder 7">
            <a:extLst>
              <a:ext uri="{FF2B5EF4-FFF2-40B4-BE49-F238E27FC236}">
                <a16:creationId xmlns:a16="http://schemas.microsoft.com/office/drawing/2014/main" id="{5A4620CB-81C8-A11E-6795-4663F1D6E2A1}"/>
              </a:ext>
            </a:extLst>
          </p:cNvPr>
          <p:cNvPicPr>
            <a:picLocks noGrp="1" noChangeAspect="1"/>
          </p:cNvPicPr>
          <p:nvPr>
            <p:ph type="pic" sz="quarter" idx="33"/>
          </p:nvPr>
        </p:nvPicPr>
        <p:blipFill>
          <a:blip r:embed="rId2" cstate="screen">
            <a:alphaModFix amt="85000"/>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9588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When you can collect personal information</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197549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11</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When you can collect personal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82569" y="3113584"/>
            <a:ext cx="7824091" cy="7189379"/>
          </a:xfrm>
        </p:spPr>
        <p:txBody>
          <a:bodyPr/>
          <a:lstStyle/>
          <a:p>
            <a:r>
              <a:rPr lang="en-NZ" dirty="0">
                <a:solidFill>
                  <a:srgbClr val="200016"/>
                </a:solidFill>
              </a:rPr>
              <a:t>B owns a small food truck selling tacos from various places around town.</a:t>
            </a:r>
          </a:p>
          <a:p>
            <a:endParaRPr lang="en-NZ" dirty="0">
              <a:solidFill>
                <a:srgbClr val="200016"/>
              </a:solidFill>
            </a:endParaRPr>
          </a:p>
          <a:p>
            <a:r>
              <a:rPr lang="en-NZ" dirty="0">
                <a:solidFill>
                  <a:srgbClr val="200016"/>
                </a:solidFill>
              </a:rPr>
              <a:t>His phone number is on the side of his food truck, and customers occasionally text ahead with their orders. B has those numbers in his phone so thinks he’ll start texting them to let them know where he’ll be parked each day so they can buy a taco.</a:t>
            </a:r>
          </a:p>
          <a:p>
            <a:endParaRPr lang="en-NZ" dirty="0">
              <a:solidFill>
                <a:srgbClr val="200016"/>
              </a:solidFill>
            </a:endParaRPr>
          </a:p>
          <a:p>
            <a:r>
              <a:rPr lang="en-NZ" dirty="0">
                <a:solidFill>
                  <a:srgbClr val="200016"/>
                </a:solidFill>
              </a:rPr>
              <a:t>Noting down phone numbers is an example of information collection. Businesses – like B’s taco truck  are only allowed to collection information for lawful purposes, connected to the function of the business.</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310109"/>
            <a:ext cx="7800711" cy="2425327"/>
          </a:xfrm>
        </p:spPr>
        <p:txBody>
          <a:bodyPr/>
          <a:lstStyle/>
          <a:p>
            <a:r>
              <a:rPr lang="en-US" dirty="0"/>
              <a:t>Meet B</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12915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12</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8942300" cy="574305"/>
          </a:xfrm>
        </p:spPr>
        <p:txBody>
          <a:bodyPr>
            <a:normAutofit/>
          </a:bodyPr>
          <a:lstStyle/>
          <a:p>
            <a:pPr algn="r"/>
            <a:r>
              <a:rPr lang="en-US" dirty="0">
                <a:solidFill>
                  <a:schemeClr val="bg1">
                    <a:lumMod val="65000"/>
                  </a:schemeClr>
                </a:solidFill>
              </a:rPr>
              <a:t>When you can collect personal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71027" y="2911289"/>
            <a:ext cx="7824091" cy="9217024"/>
          </a:xfrm>
        </p:spPr>
        <p:txBody>
          <a:bodyPr/>
          <a:lstStyle/>
          <a:p>
            <a:r>
              <a:rPr lang="en-NZ" dirty="0">
                <a:solidFill>
                  <a:srgbClr val="200016"/>
                </a:solidFill>
              </a:rPr>
              <a:t>Read the scenario here and decide whether it would be okay for B to note down customer’s numbers.</a:t>
            </a:r>
          </a:p>
          <a:p>
            <a:endParaRPr lang="en-NZ" dirty="0">
              <a:solidFill>
                <a:srgbClr val="200016"/>
              </a:solidFill>
            </a:endParaRPr>
          </a:p>
          <a:p>
            <a:r>
              <a:rPr lang="en-NZ" dirty="0">
                <a:solidFill>
                  <a:srgbClr val="200016"/>
                </a:solidFill>
              </a:rPr>
              <a:t>As we know, B wants to tell existing customers where he is parked so they can buy a taco from him. Is this allowed?</a:t>
            </a:r>
          </a:p>
          <a:p>
            <a:endParaRPr lang="en-NZ" dirty="0">
              <a:solidFill>
                <a:srgbClr val="200016"/>
              </a:solidFill>
            </a:endParaRPr>
          </a:p>
          <a:p>
            <a:r>
              <a:rPr lang="en-NZ" dirty="0">
                <a:solidFill>
                  <a:srgbClr val="200016"/>
                </a:solidFill>
              </a:rPr>
              <a:t>B is in the business of selling tacos, so collecting information to help people buy tacos is both lawful and connected to a function of his business – as long as he tells them he’s collecting their information.</a:t>
            </a:r>
            <a:endParaRPr lang="en-NZ" dirty="0">
              <a:solidFill>
                <a:schemeClr val="accent1"/>
              </a:solidFill>
            </a:endParaRPr>
          </a:p>
          <a:p>
            <a:endParaRPr lang="en-NZ" dirty="0">
              <a:solidFill>
                <a:srgbClr val="200016"/>
              </a:solidFill>
            </a:endParaRP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109437"/>
            <a:ext cx="7800711" cy="2425327"/>
          </a:xfrm>
        </p:spPr>
        <p:txBody>
          <a:bodyPr/>
          <a:lstStyle/>
          <a:p>
            <a:r>
              <a:rPr lang="en-US" dirty="0"/>
              <a:t>Learning check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pic>
        <p:nvPicPr>
          <p:cNvPr id="2" name="Picture 1">
            <a:extLst>
              <a:ext uri="{FF2B5EF4-FFF2-40B4-BE49-F238E27FC236}">
                <a16:creationId xmlns:a16="http://schemas.microsoft.com/office/drawing/2014/main" id="{831EBE17-6DA4-9FDD-92F1-F70AD1D064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610131" y="7493488"/>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920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13</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8942300" cy="574305"/>
          </a:xfrm>
        </p:spPr>
        <p:txBody>
          <a:bodyPr>
            <a:normAutofit/>
          </a:bodyPr>
          <a:lstStyle/>
          <a:p>
            <a:pPr algn="r"/>
            <a:r>
              <a:rPr lang="en-US" dirty="0">
                <a:solidFill>
                  <a:schemeClr val="bg1">
                    <a:lumMod val="65000"/>
                  </a:schemeClr>
                </a:solidFill>
              </a:rPr>
              <a:t>When you can collect personal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81988" y="2455052"/>
            <a:ext cx="7824091" cy="9217024"/>
          </a:xfrm>
        </p:spPr>
        <p:txBody>
          <a:bodyPr/>
          <a:lstStyle/>
          <a:p>
            <a:r>
              <a:rPr lang="en-NZ" dirty="0">
                <a:solidFill>
                  <a:srgbClr val="200016"/>
                </a:solidFill>
              </a:rPr>
              <a:t>Read the scenario here and decide whether it would be okay for B to note down customer’s numbers.</a:t>
            </a:r>
          </a:p>
          <a:p>
            <a:endParaRPr lang="en-NZ" dirty="0">
              <a:solidFill>
                <a:srgbClr val="200016"/>
              </a:solidFill>
            </a:endParaRPr>
          </a:p>
          <a:p>
            <a:r>
              <a:rPr lang="en-NZ" dirty="0">
                <a:solidFill>
                  <a:srgbClr val="200016"/>
                </a:solidFill>
              </a:rPr>
              <a:t>Personal information must be collected for a lawful purpose, and the purpose has to be connected to what the business does.</a:t>
            </a:r>
          </a:p>
          <a:p>
            <a:endParaRPr lang="en-NZ" dirty="0">
              <a:solidFill>
                <a:srgbClr val="200016"/>
              </a:solidFill>
            </a:endParaRPr>
          </a:p>
          <a:p>
            <a:r>
              <a:rPr lang="en-NZ" dirty="0">
                <a:solidFill>
                  <a:srgbClr val="200016"/>
                </a:solidFill>
              </a:rPr>
              <a:t>B’s friend is a mechanic and he wants B to give him the phone numbers as potential clients. </a:t>
            </a:r>
          </a:p>
          <a:p>
            <a:br>
              <a:rPr lang="en-NZ" dirty="0">
                <a:solidFill>
                  <a:srgbClr val="200016"/>
                </a:solidFill>
              </a:rPr>
            </a:br>
            <a:r>
              <a:rPr lang="en-NZ" dirty="0">
                <a:solidFill>
                  <a:srgbClr val="200016"/>
                </a:solidFill>
              </a:rPr>
              <a:t>The mechanic may want the phone numbers for the lawful purpose of running his business, but this is not connected to the function of B’s taco truck – so it’s not okay for B to collect information for this purpose.</a:t>
            </a:r>
            <a:endParaRPr lang="en-NZ" dirty="0">
              <a:solidFill>
                <a:schemeClr val="accent1"/>
              </a:solidFill>
            </a:endParaRPr>
          </a:p>
          <a:p>
            <a:endParaRPr lang="en-NZ" dirty="0">
              <a:solidFill>
                <a:srgbClr val="200016"/>
              </a:solidFill>
            </a:endParaRP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109437"/>
            <a:ext cx="7800711" cy="2425327"/>
          </a:xfrm>
        </p:spPr>
        <p:txBody>
          <a:bodyPr/>
          <a:lstStyle/>
          <a:p>
            <a:r>
              <a:rPr lang="en-US" dirty="0"/>
              <a:t>Learning check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pic>
        <p:nvPicPr>
          <p:cNvPr id="2" name="Picture 1">
            <a:extLst>
              <a:ext uri="{FF2B5EF4-FFF2-40B4-BE49-F238E27FC236}">
                <a16:creationId xmlns:a16="http://schemas.microsoft.com/office/drawing/2014/main" id="{59CE1AD5-165E-6F00-75B2-D657ADFAC30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610131" y="8946232"/>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48814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What to tell people when you collect their information</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176540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15</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What to tell people when you collect</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9337" y="2671967"/>
            <a:ext cx="7824091" cy="7189379"/>
          </a:xfrm>
        </p:spPr>
        <p:txBody>
          <a:bodyPr/>
          <a:lstStyle/>
          <a:p>
            <a:r>
              <a:rPr lang="en-NZ" dirty="0">
                <a:solidFill>
                  <a:srgbClr val="200016"/>
                </a:solidFill>
              </a:rPr>
              <a:t>Agencies need to tell people certain things when they collect personal information. </a:t>
            </a:r>
          </a:p>
          <a:p>
            <a:endParaRPr lang="en-NZ" dirty="0">
              <a:solidFill>
                <a:srgbClr val="200016"/>
              </a:solidFill>
            </a:endParaRPr>
          </a:p>
          <a:p>
            <a:r>
              <a:rPr lang="en-NZ" dirty="0">
                <a:solidFill>
                  <a:srgbClr val="200016"/>
                </a:solidFill>
              </a:rPr>
              <a:t>L works at a small community organisation that provides support and advice for low-income families.</a:t>
            </a:r>
          </a:p>
          <a:p>
            <a:endParaRPr lang="en-NZ" dirty="0">
              <a:solidFill>
                <a:srgbClr val="200016"/>
              </a:solidFill>
            </a:endParaRPr>
          </a:p>
          <a:p>
            <a:r>
              <a:rPr lang="en-NZ" dirty="0">
                <a:solidFill>
                  <a:srgbClr val="200016"/>
                </a:solidFill>
              </a:rPr>
              <a:t>L wants to find out more information about the organisation’s clients.</a:t>
            </a:r>
          </a:p>
          <a:p>
            <a:endParaRPr lang="en-NZ" dirty="0">
              <a:solidFill>
                <a:srgbClr val="200016"/>
              </a:solidFill>
            </a:endParaRPr>
          </a:p>
          <a:p>
            <a:r>
              <a:rPr lang="en-NZ" dirty="0">
                <a:solidFill>
                  <a:srgbClr val="200016"/>
                </a:solidFill>
              </a:rPr>
              <a:t>They decide to start documenting the name and address of each client, as well as some details about their living arrangements and which other community organisations they work with. </a:t>
            </a:r>
          </a:p>
          <a:p>
            <a:endParaRPr lang="en-NZ" dirty="0">
              <a:solidFill>
                <a:srgbClr val="200016"/>
              </a:solidFill>
            </a:endParaRPr>
          </a:p>
          <a:p>
            <a:r>
              <a:rPr lang="en-NZ" dirty="0">
                <a:solidFill>
                  <a:srgbClr val="200016"/>
                </a:solidFill>
              </a:rPr>
              <a:t>Is L allowed to ask for that information? </a:t>
            </a:r>
          </a:p>
          <a:p>
            <a:endParaRPr lang="en-NZ" dirty="0">
              <a:solidFill>
                <a:srgbClr val="200016"/>
              </a:solidFill>
            </a:endParaRP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Meet L</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65239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33539" y="3609486"/>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5869905" y="3584484"/>
            <a:ext cx="17278969" cy="9309022"/>
          </a:xfrm>
        </p:spPr>
        <p:txBody>
          <a:bodyPr/>
          <a:lstStyle/>
          <a:p>
            <a:r>
              <a:rPr lang="en-NZ" dirty="0">
                <a:solidFill>
                  <a:srgbClr val="200016"/>
                </a:solidFill>
              </a:rPr>
              <a:t>L can ask for extra information from their clients, but must take steps to make sure people are aware of certain things. </a:t>
            </a:r>
          </a:p>
          <a:p>
            <a:endParaRPr lang="en-NZ" dirty="0">
              <a:solidFill>
                <a:srgbClr val="200016"/>
              </a:solidFill>
            </a:endParaRPr>
          </a:p>
          <a:p>
            <a:pPr marL="457200" indent="-457200">
              <a:buFont typeface="Arial" panose="020B0604020202020204" pitchFamily="34" charset="0"/>
              <a:buChar char="•"/>
            </a:pPr>
            <a:r>
              <a:rPr lang="en-NZ" b="1" dirty="0">
                <a:solidFill>
                  <a:srgbClr val="200016"/>
                </a:solidFill>
              </a:rPr>
              <a:t>WHAT</a:t>
            </a:r>
            <a:r>
              <a:rPr lang="en-NZ" dirty="0">
                <a:solidFill>
                  <a:srgbClr val="200016"/>
                </a:solidFill>
              </a:rPr>
              <a:t> information is being collected</a:t>
            </a:r>
          </a:p>
          <a:p>
            <a:pPr marL="457200" indent="-457200">
              <a:buFont typeface="Arial" panose="020B0604020202020204" pitchFamily="34" charset="0"/>
              <a:buChar char="•"/>
            </a:pPr>
            <a:r>
              <a:rPr lang="en-NZ" b="1" dirty="0">
                <a:solidFill>
                  <a:srgbClr val="200016"/>
                </a:solidFill>
              </a:rPr>
              <a:t>WHY</a:t>
            </a:r>
            <a:r>
              <a:rPr lang="en-NZ" dirty="0">
                <a:solidFill>
                  <a:srgbClr val="200016"/>
                </a:solidFill>
              </a:rPr>
              <a:t> it’s being collected</a:t>
            </a:r>
          </a:p>
          <a:p>
            <a:pPr marL="457200" indent="-457200">
              <a:buFont typeface="Arial" panose="020B0604020202020204" pitchFamily="34" charset="0"/>
              <a:buChar char="•"/>
            </a:pPr>
            <a:r>
              <a:rPr lang="en-NZ" b="1" dirty="0">
                <a:solidFill>
                  <a:srgbClr val="200016"/>
                </a:solidFill>
              </a:rPr>
              <a:t>WHO</a:t>
            </a:r>
            <a:r>
              <a:rPr lang="en-NZ" dirty="0">
                <a:solidFill>
                  <a:srgbClr val="200016"/>
                </a:solidFill>
              </a:rPr>
              <a:t> will see it</a:t>
            </a:r>
          </a:p>
          <a:p>
            <a:pPr marL="457200" indent="-457200">
              <a:buFont typeface="Arial" panose="020B0604020202020204" pitchFamily="34" charset="0"/>
              <a:buChar char="•"/>
            </a:pPr>
            <a:r>
              <a:rPr lang="en-NZ" b="1" dirty="0">
                <a:solidFill>
                  <a:srgbClr val="200016"/>
                </a:solidFill>
              </a:rPr>
              <a:t>WHAT</a:t>
            </a:r>
            <a:r>
              <a:rPr lang="en-NZ" dirty="0">
                <a:solidFill>
                  <a:srgbClr val="200016"/>
                </a:solidFill>
              </a:rPr>
              <a:t> will happen if they do not give L the information.</a:t>
            </a:r>
          </a:p>
          <a:p>
            <a:pPr marL="457200" indent="-457200">
              <a:buFont typeface="Arial" panose="020B0604020202020204" pitchFamily="34" charset="0"/>
              <a:buChar char="•"/>
            </a:pPr>
            <a:endParaRPr lang="en-NZ" dirty="0">
              <a:solidFill>
                <a:srgbClr val="200016"/>
              </a:solidFill>
            </a:endParaRPr>
          </a:p>
          <a:p>
            <a:r>
              <a:rPr lang="en-NZ" dirty="0">
                <a:solidFill>
                  <a:srgbClr val="200016"/>
                </a:solidFill>
              </a:rPr>
              <a:t>The best way to make people aware of these things is through a privacy statement. </a:t>
            </a:r>
          </a:p>
          <a:p>
            <a:endParaRPr lang="en-NZ" dirty="0">
              <a:solidFill>
                <a:srgbClr val="200016"/>
              </a:solidFill>
            </a:endParaRPr>
          </a:p>
          <a:p>
            <a:r>
              <a:rPr lang="en-NZ" dirty="0">
                <a:solidFill>
                  <a:srgbClr val="200016"/>
                </a:solidFill>
              </a:rPr>
              <a:t>The Office of the Privacy Commissioner has Priv-o-</a:t>
            </a:r>
            <a:r>
              <a:rPr lang="en-NZ" dirty="0" err="1">
                <a:solidFill>
                  <a:srgbClr val="200016"/>
                </a:solidFill>
              </a:rPr>
              <a:t>matic</a:t>
            </a:r>
            <a:r>
              <a:rPr lang="en-NZ" dirty="0">
                <a:solidFill>
                  <a:srgbClr val="200016"/>
                </a:solidFill>
              </a:rPr>
              <a:t>, a privacy statement generator that you can use for free at privacy.org.nz </a:t>
            </a:r>
          </a:p>
          <a:p>
            <a:endParaRPr lang="en-NZ" dirty="0">
              <a:solidFill>
                <a:srgbClr val="200016"/>
              </a:solidFill>
            </a:endParaRPr>
          </a:p>
          <a:p>
            <a:pPr marL="457200" indent="-457200">
              <a:buFont typeface="Arial" panose="020B0604020202020204" pitchFamily="34" charset="0"/>
              <a:buChar char="•"/>
            </a:pP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16</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6799718" y="437317"/>
            <a:ext cx="7171127"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US" dirty="0">
                <a:solidFill>
                  <a:schemeClr val="bg1">
                    <a:lumMod val="65000"/>
                  </a:schemeClr>
                </a:solidFill>
              </a:rPr>
              <a:t>What to tell people when you collect</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390006" y="1899573"/>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a:solidFill>
                  <a:schemeClr val="tx1"/>
                </a:solidFill>
                <a:latin typeface="Arial" panose="020B0604020202020204" pitchFamily="34" charset="0"/>
                <a:cs typeface="Arial" panose="020B0604020202020204" pitchFamily="34" charset="0"/>
              </a:rPr>
              <a:t>Privacy </a:t>
            </a:r>
            <a:r>
              <a:rPr lang="mi-NZ" sz="10000" spc="-20" dirty="0" err="1">
                <a:solidFill>
                  <a:schemeClr val="tx1"/>
                </a:solidFill>
                <a:latin typeface="Arial" panose="020B0604020202020204" pitchFamily="34" charset="0"/>
                <a:cs typeface="Arial" panose="020B0604020202020204" pitchFamily="34" charset="0"/>
              </a:rPr>
              <a:t>statement</a:t>
            </a:r>
            <a:endParaRPr sz="1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70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17</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What to tell people when you collect</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68555" y="2928153"/>
            <a:ext cx="7824091" cy="7189379"/>
          </a:xfrm>
        </p:spPr>
        <p:txBody>
          <a:bodyPr/>
          <a:lstStyle/>
          <a:p>
            <a:r>
              <a:rPr lang="en-NZ" dirty="0">
                <a:solidFill>
                  <a:srgbClr val="200016"/>
                </a:solidFill>
              </a:rPr>
              <a:t>L begins preparing their privacy statement. Are the following statements true or false?</a:t>
            </a:r>
          </a:p>
          <a:p>
            <a:endParaRPr lang="en-NZ" dirty="0">
              <a:solidFill>
                <a:srgbClr val="200016"/>
              </a:solidFill>
            </a:endParaRPr>
          </a:p>
          <a:p>
            <a:r>
              <a:rPr lang="en-NZ" dirty="0">
                <a:solidFill>
                  <a:srgbClr val="200016"/>
                </a:solidFill>
              </a:rPr>
              <a:t>L can request certain information from the organisation’s clients? </a:t>
            </a:r>
          </a:p>
          <a:p>
            <a:endParaRPr lang="en-NZ" dirty="0">
              <a:solidFill>
                <a:srgbClr val="200016"/>
              </a:solidFill>
            </a:endParaRPr>
          </a:p>
          <a:p>
            <a:r>
              <a:rPr lang="en-NZ" dirty="0">
                <a:solidFill>
                  <a:srgbClr val="200016"/>
                </a:solidFill>
              </a:rPr>
              <a:t>TRUE – L just needs to clarify that if the clients don’t want to give their information they won’t be able to engage with the organisation’s services.</a:t>
            </a:r>
          </a:p>
          <a:p>
            <a:endParaRPr lang="en-NZ" dirty="0">
              <a:solidFill>
                <a:srgbClr val="200016"/>
              </a:solidFill>
            </a:endParaRPr>
          </a:p>
          <a:p>
            <a:r>
              <a:rPr lang="en-NZ" dirty="0">
                <a:solidFill>
                  <a:srgbClr val="200016"/>
                </a:solidFill>
              </a:rPr>
              <a:t>However, L chooses not to do this because they would rather engage with people anonymously than not at all.</a:t>
            </a: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Learning check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pic>
        <p:nvPicPr>
          <p:cNvPr id="2" name="Picture 1">
            <a:extLst>
              <a:ext uri="{FF2B5EF4-FFF2-40B4-BE49-F238E27FC236}">
                <a16:creationId xmlns:a16="http://schemas.microsoft.com/office/drawing/2014/main" id="{831EBE17-6DA4-9FDD-92F1-F70AD1D064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636907" y="6858000"/>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06284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1">
            <a:extLst>
              <a:ext uri="{FF2B5EF4-FFF2-40B4-BE49-F238E27FC236}">
                <a16:creationId xmlns:a16="http://schemas.microsoft.com/office/drawing/2014/main" id="{1711F62D-762A-ED64-160F-3937F8E5EC2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a:fillRect/>
          </a:stretch>
        </p:blipFill>
        <p:spPr>
          <a:xfrm>
            <a:off x="0" y="0"/>
            <a:ext cx="14351000" cy="12533313"/>
          </a:xfrm>
        </p:spPr>
      </p:pic>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18</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09428" y="362739"/>
            <a:ext cx="9014308" cy="574305"/>
          </a:xfrm>
        </p:spPr>
        <p:txBody>
          <a:bodyPr>
            <a:normAutofit/>
          </a:bodyPr>
          <a:lstStyle/>
          <a:p>
            <a:pPr algn="r"/>
            <a:r>
              <a:rPr lang="en-US" dirty="0">
                <a:solidFill>
                  <a:schemeClr val="bg1">
                    <a:lumMod val="65000"/>
                  </a:schemeClr>
                </a:solidFill>
              </a:rPr>
              <a:t>What to tell people when you collect</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1935" y="2975278"/>
            <a:ext cx="7800711" cy="7189379"/>
          </a:xfrm>
        </p:spPr>
        <p:txBody>
          <a:bodyPr/>
          <a:lstStyle/>
          <a:p>
            <a:r>
              <a:rPr lang="en-NZ" dirty="0">
                <a:solidFill>
                  <a:srgbClr val="200016"/>
                </a:solidFill>
              </a:rPr>
              <a:t>L begins preparing their privacy statement. Are the following statements true or false?</a:t>
            </a:r>
          </a:p>
          <a:p>
            <a:endParaRPr lang="en-NZ" dirty="0">
              <a:solidFill>
                <a:srgbClr val="200016"/>
              </a:solidFill>
            </a:endParaRPr>
          </a:p>
          <a:p>
            <a:r>
              <a:rPr lang="en-NZ" dirty="0">
                <a:solidFill>
                  <a:srgbClr val="200016"/>
                </a:solidFill>
              </a:rPr>
              <a:t>L’s privacy statement needs to be drafted by a lawyer</a:t>
            </a:r>
          </a:p>
          <a:p>
            <a:endParaRPr lang="en-NZ" dirty="0">
              <a:solidFill>
                <a:srgbClr val="200016"/>
              </a:solidFill>
            </a:endParaRPr>
          </a:p>
          <a:p>
            <a:r>
              <a:rPr lang="en-NZ" dirty="0">
                <a:solidFill>
                  <a:srgbClr val="200016"/>
                </a:solidFill>
              </a:rPr>
              <a:t>FALSE – a privacy statement just needs to convey information to people.</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91935" y="262591"/>
            <a:ext cx="7800711" cy="2425327"/>
          </a:xfrm>
        </p:spPr>
        <p:txBody>
          <a:bodyPr/>
          <a:lstStyle/>
          <a:p>
            <a:r>
              <a:rPr lang="en-US" dirty="0"/>
              <a:t>Learning check </a:t>
            </a:r>
          </a:p>
        </p:txBody>
      </p:sp>
      <p:pic>
        <p:nvPicPr>
          <p:cNvPr id="2" name="Picture 1">
            <a:extLst>
              <a:ext uri="{FF2B5EF4-FFF2-40B4-BE49-F238E27FC236}">
                <a16:creationId xmlns:a16="http://schemas.microsoft.com/office/drawing/2014/main" id="{59CE1AD5-165E-6F00-75B2-D657ADFAC30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609637" y="6858000"/>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36089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Limits on collecting information</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344134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257600"/>
            <a:ext cx="13034391" cy="4652960"/>
          </a:xfrm>
        </p:spPr>
        <p:txBody>
          <a:bodyPr/>
          <a:lstStyle/>
          <a:p>
            <a:r>
              <a:rPr lang="en-US" dirty="0"/>
              <a:t>Privacy at home and at work</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
        <p:nvSpPr>
          <p:cNvPr id="3" name="Text Placeholder 8">
            <a:extLst>
              <a:ext uri="{FF2B5EF4-FFF2-40B4-BE49-F238E27FC236}">
                <a16:creationId xmlns:a16="http://schemas.microsoft.com/office/drawing/2014/main" id="{5419DB5D-5448-E8AE-E475-D77F4C04FEAB}"/>
              </a:ext>
            </a:extLst>
          </p:cNvPr>
          <p:cNvSpPr txBox="1">
            <a:spLocks/>
          </p:cNvSpPr>
          <p:nvPr/>
        </p:nvSpPr>
        <p:spPr>
          <a:xfrm>
            <a:off x="1447494" y="9245737"/>
            <a:ext cx="9735600" cy="2425326"/>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You can also do this as e-learning at privacy.org.nz</a:t>
            </a:r>
          </a:p>
        </p:txBody>
      </p:sp>
    </p:spTree>
    <p:extLst>
      <p:ext uri="{BB962C8B-B14F-4D97-AF65-F5344CB8AC3E}">
        <p14:creationId xmlns:p14="http://schemas.microsoft.com/office/powerpoint/2010/main" val="145455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20</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Limits on collecting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68555" y="3263310"/>
            <a:ext cx="7824091" cy="7189379"/>
          </a:xfrm>
        </p:spPr>
        <p:txBody>
          <a:bodyPr/>
          <a:lstStyle/>
          <a:p>
            <a:r>
              <a:rPr lang="en-NZ" dirty="0">
                <a:solidFill>
                  <a:srgbClr val="200016"/>
                </a:solidFill>
              </a:rPr>
              <a:t>When you collect information, such as by making a video recording of your customers, you need to do so in a way that is fair, reasonable and not overly intrusive.</a:t>
            </a:r>
          </a:p>
          <a:p>
            <a:endParaRPr lang="en-NZ" dirty="0">
              <a:solidFill>
                <a:srgbClr val="200016"/>
              </a:solidFill>
            </a:endParaRPr>
          </a:p>
          <a:p>
            <a:r>
              <a:rPr lang="en-NZ" dirty="0">
                <a:solidFill>
                  <a:srgbClr val="200016"/>
                </a:solidFill>
              </a:rPr>
              <a:t>A pub owner is concerned about the number of assaults that have happened in his place of business. One of the ‘problem areas’ is in the bathrooms, so he installs a security camera. The easiest place to install the camera is directly about the toilet. </a:t>
            </a: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289703"/>
            <a:ext cx="7800711" cy="2425327"/>
          </a:xfrm>
        </p:spPr>
        <p:txBody>
          <a:bodyPr/>
          <a:lstStyle/>
          <a:p>
            <a:r>
              <a:rPr lang="en-US" dirty="0"/>
              <a:t>Privacy statement</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39260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33539" y="4264889"/>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6718598" y="4075697"/>
            <a:ext cx="13090053" cy="9309022"/>
          </a:xfrm>
        </p:spPr>
        <p:txBody>
          <a:bodyPr/>
          <a:lstStyle/>
          <a:p>
            <a:r>
              <a:rPr lang="en-NZ" dirty="0">
                <a:solidFill>
                  <a:srgbClr val="200016"/>
                </a:solidFill>
              </a:rPr>
              <a:t>In an effort to be upfront with his customers, the pub owner puts up a sign telling people that there is a camera in the bathroom and why it has been installed.</a:t>
            </a:r>
          </a:p>
          <a:p>
            <a:endParaRPr lang="en-NZ" dirty="0">
              <a:solidFill>
                <a:srgbClr val="200016"/>
              </a:solidFill>
            </a:endParaRPr>
          </a:p>
          <a:p>
            <a:r>
              <a:rPr lang="en-NZ" dirty="0">
                <a:solidFill>
                  <a:srgbClr val="200016"/>
                </a:solidFill>
              </a:rPr>
              <a:t>Has the pub owner fulfilled their privacy obligations? </a:t>
            </a:r>
          </a:p>
          <a:p>
            <a:endParaRPr lang="en-NZ" dirty="0">
              <a:solidFill>
                <a:srgbClr val="200016"/>
              </a:solidFill>
            </a:endParaRPr>
          </a:p>
          <a:p>
            <a:r>
              <a:rPr lang="en-NZ" dirty="0">
                <a:solidFill>
                  <a:srgbClr val="200016"/>
                </a:solidFill>
              </a:rPr>
              <a:t>NO – it’s not enough to just put up a sign. </a:t>
            </a:r>
          </a:p>
          <a:p>
            <a:endParaRPr lang="en-NZ" dirty="0">
              <a:solidFill>
                <a:srgbClr val="200016"/>
              </a:solidFill>
            </a:endParaRPr>
          </a:p>
          <a:p>
            <a:r>
              <a:rPr lang="en-NZ" dirty="0">
                <a:solidFill>
                  <a:srgbClr val="200016"/>
                </a:solidFill>
              </a:rPr>
              <a:t>You also need to be fair and reasonable about how you collect information. </a:t>
            </a:r>
          </a:p>
          <a:p>
            <a:endParaRPr lang="en-NZ" dirty="0">
              <a:solidFill>
                <a:srgbClr val="200016"/>
              </a:solidFill>
            </a:endParaRPr>
          </a:p>
          <a:p>
            <a:pPr marL="457200" indent="-457200">
              <a:buFont typeface="Arial" panose="020B0604020202020204" pitchFamily="34" charset="0"/>
              <a:buChar char="•"/>
            </a:pP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21</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6799718" y="443112"/>
            <a:ext cx="7171127"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US" dirty="0">
                <a:solidFill>
                  <a:schemeClr val="bg1">
                    <a:lumMod val="65000"/>
                  </a:schemeClr>
                </a:solidFill>
              </a:rPr>
              <a:t>Limits on collecting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233539" y="2085805"/>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Let’s</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check</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in</a:t>
            </a:r>
            <a:endParaRPr sz="100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9CE1AD5-165E-6F00-75B2-D657ADFAC30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109030" y="7466897"/>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90239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22</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Limits on collecting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68555" y="3263310"/>
            <a:ext cx="7824091" cy="7189379"/>
          </a:xfrm>
        </p:spPr>
        <p:txBody>
          <a:bodyPr/>
          <a:lstStyle/>
          <a:p>
            <a:r>
              <a:rPr lang="en-NZ" dirty="0">
                <a:solidFill>
                  <a:srgbClr val="200016"/>
                </a:solidFill>
              </a:rPr>
              <a:t>Even with the sign in place, a customer still complains that the camera is an invasion of privacy because of its location. What can the pub owner do?</a:t>
            </a:r>
          </a:p>
          <a:p>
            <a:endParaRPr lang="en-NZ" dirty="0">
              <a:solidFill>
                <a:srgbClr val="200016"/>
              </a:solidFill>
            </a:endParaRPr>
          </a:p>
          <a:p>
            <a:r>
              <a:rPr lang="en-NZ" dirty="0">
                <a:solidFill>
                  <a:srgbClr val="200016"/>
                </a:solidFill>
              </a:rPr>
              <a:t>Select two correct answers:</a:t>
            </a:r>
          </a:p>
          <a:p>
            <a:endParaRPr lang="en-NZ" dirty="0">
              <a:solidFill>
                <a:srgbClr val="200016"/>
              </a:solidFill>
            </a:endParaRPr>
          </a:p>
          <a:p>
            <a:pPr marL="514350" indent="-514350">
              <a:buFont typeface="+mj-lt"/>
              <a:buAutoNum type="arabicPeriod"/>
            </a:pPr>
            <a:r>
              <a:rPr lang="en-NZ" dirty="0">
                <a:solidFill>
                  <a:srgbClr val="200016"/>
                </a:solidFill>
              </a:rPr>
              <a:t>Remove the camera</a:t>
            </a:r>
          </a:p>
          <a:p>
            <a:pPr marL="514350" indent="-514350">
              <a:buFont typeface="+mj-lt"/>
              <a:buAutoNum type="arabicPeriod"/>
            </a:pPr>
            <a:r>
              <a:rPr lang="en-NZ" dirty="0">
                <a:solidFill>
                  <a:srgbClr val="200016"/>
                </a:solidFill>
              </a:rPr>
              <a:t>Amend the sign to add more detail</a:t>
            </a:r>
          </a:p>
          <a:p>
            <a:pPr marL="514350" indent="-514350">
              <a:buFont typeface="+mj-lt"/>
              <a:buAutoNum type="arabicPeriod"/>
            </a:pPr>
            <a:r>
              <a:rPr lang="en-NZ" dirty="0">
                <a:solidFill>
                  <a:srgbClr val="200016"/>
                </a:solidFill>
              </a:rPr>
              <a:t>Move the camera to somewhere less intrusive. </a:t>
            </a:r>
          </a:p>
          <a:p>
            <a:pPr marL="514350" indent="-514350">
              <a:buFont typeface="+mj-lt"/>
              <a:buAutoNum type="arabicPeriod"/>
            </a:pPr>
            <a:endParaRPr lang="en-NZ" dirty="0">
              <a:solidFill>
                <a:srgbClr val="200016"/>
              </a:solidFill>
            </a:endParaRPr>
          </a:p>
          <a:p>
            <a:pPr marL="514350" indent="-514350">
              <a:buFont typeface="+mj-lt"/>
              <a:buAutoNum type="arabicPeriod"/>
            </a:pPr>
            <a:endParaRPr lang="en-NZ" dirty="0">
              <a:solidFill>
                <a:srgbClr val="200016"/>
              </a:solidFill>
            </a:endParaRPr>
          </a:p>
          <a:p>
            <a:endParaRPr lang="en-NZ" dirty="0">
              <a:solidFill>
                <a:srgbClr val="200016"/>
              </a:solidFill>
            </a:endParaRPr>
          </a:p>
          <a:p>
            <a:pPr algn="r">
              <a:spcBef>
                <a:spcPts val="0"/>
              </a:spcBef>
            </a:pPr>
            <a:r>
              <a:rPr lang="en-NZ" sz="1400" dirty="0">
                <a:solidFill>
                  <a:srgbClr val="200016"/>
                </a:solidFill>
              </a:rPr>
              <a:t>The answer is 1 and 3 The pub owner can do either the first or third option Amending the sign does not make the situation more fair and reasonable.</a:t>
            </a: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289703"/>
            <a:ext cx="7800711" cy="2425327"/>
          </a:xfrm>
        </p:spPr>
        <p:txBody>
          <a:bodyPr/>
          <a:lstStyle/>
          <a:p>
            <a:r>
              <a:rPr lang="en-US" dirty="0"/>
              <a:t>What else?</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514925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33539" y="4886314"/>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6294251" y="4659534"/>
            <a:ext cx="13090053" cy="4753988"/>
          </a:xfrm>
        </p:spPr>
        <p:txBody>
          <a:bodyPr/>
          <a:lstStyle/>
          <a:p>
            <a:r>
              <a:rPr lang="en-NZ" dirty="0">
                <a:solidFill>
                  <a:srgbClr val="200016"/>
                </a:solidFill>
              </a:rPr>
              <a:t>The pub owner chose to move the camera to a part of the bathroom where they can get the information they need without filming people as they use the toilet. </a:t>
            </a:r>
          </a:p>
          <a:p>
            <a:endParaRPr lang="en-NZ" dirty="0">
              <a:solidFill>
                <a:srgbClr val="200016"/>
              </a:solidFill>
            </a:endParaRPr>
          </a:p>
          <a:p>
            <a:r>
              <a:rPr lang="en-NZ" dirty="0">
                <a:solidFill>
                  <a:srgbClr val="200016"/>
                </a:solidFill>
              </a:rPr>
              <a:t>This allows them to comply with the Privacy Act while also getting the information they need to prevent assaults. </a:t>
            </a: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23</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6799718" y="571168"/>
            <a:ext cx="7171127"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US" dirty="0">
                <a:solidFill>
                  <a:schemeClr val="bg1">
                    <a:lumMod val="65000"/>
                  </a:schemeClr>
                </a:solidFill>
              </a:rPr>
              <a:t>Limits on collecting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246247" y="2531036"/>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What</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happened</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next</a:t>
            </a:r>
            <a:r>
              <a:rPr lang="mi-NZ" sz="10000" spc="-20" dirty="0">
                <a:solidFill>
                  <a:schemeClr val="tx1"/>
                </a:solidFill>
                <a:latin typeface="Arial" panose="020B0604020202020204" pitchFamily="34" charset="0"/>
                <a:cs typeface="Arial" panose="020B0604020202020204" pitchFamily="34" charset="0"/>
              </a:rPr>
              <a:t>?</a:t>
            </a:r>
            <a:endParaRPr sz="1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18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Storing information safely</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84323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25</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7366" y="379327"/>
            <a:ext cx="9014308" cy="574305"/>
          </a:xfrm>
        </p:spPr>
        <p:txBody>
          <a:bodyPr>
            <a:normAutofit/>
          </a:bodyPr>
          <a:lstStyle/>
          <a:p>
            <a:pPr algn="r"/>
            <a:r>
              <a:rPr lang="en-US" dirty="0">
                <a:solidFill>
                  <a:schemeClr val="bg1">
                    <a:lumMod val="65000"/>
                  </a:schemeClr>
                </a:solidFill>
              </a:rPr>
              <a:t>Storing information safely</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9337" y="2671967"/>
            <a:ext cx="8729173" cy="7189379"/>
          </a:xfrm>
        </p:spPr>
        <p:txBody>
          <a:bodyPr/>
          <a:lstStyle/>
          <a:p>
            <a:r>
              <a:rPr lang="en-NZ" dirty="0">
                <a:solidFill>
                  <a:srgbClr val="200016"/>
                </a:solidFill>
              </a:rPr>
              <a:t>When you collect information from people you need to take reasonable steps to keep it safe. The more sensitive the information, the more you need to do to keep it safe.</a:t>
            </a:r>
          </a:p>
          <a:p>
            <a:endParaRPr lang="en-NZ" dirty="0">
              <a:solidFill>
                <a:srgbClr val="200016"/>
              </a:solidFill>
            </a:endParaRPr>
          </a:p>
          <a:p>
            <a:r>
              <a:rPr lang="en-NZ" dirty="0">
                <a:solidFill>
                  <a:srgbClr val="200016"/>
                </a:solidFill>
              </a:rPr>
              <a:t>C volunteers at his local tennis club. Every time a new member joins, they fill out a form with their name, address, date of birth, tennis skill level, and other information. C then stores that form in a three-ring binder, which is kept behind a desk.</a:t>
            </a:r>
          </a:p>
          <a:p>
            <a:endParaRPr lang="en-NZ" dirty="0">
              <a:solidFill>
                <a:srgbClr val="200016"/>
              </a:solidFill>
            </a:endParaRPr>
          </a:p>
          <a:p>
            <a:r>
              <a:rPr lang="en-NZ" dirty="0">
                <a:solidFill>
                  <a:srgbClr val="200016"/>
                </a:solidFill>
              </a:rPr>
              <a:t>One evening, the club gets broken into and a number of things, including the binder, are stolen. Did the tennis club take reasonable steps to protect their members’ personal information? </a:t>
            </a:r>
          </a:p>
          <a:p>
            <a:endParaRPr lang="en-NZ" dirty="0">
              <a:solidFill>
                <a:srgbClr val="200016"/>
              </a:solidFill>
            </a:endParaRP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Meet C</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245967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26</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379327"/>
            <a:ext cx="9014308" cy="574305"/>
          </a:xfrm>
        </p:spPr>
        <p:txBody>
          <a:bodyPr>
            <a:normAutofit/>
          </a:bodyPr>
          <a:lstStyle/>
          <a:p>
            <a:pPr algn="r"/>
            <a:r>
              <a:rPr lang="en-US" dirty="0">
                <a:solidFill>
                  <a:schemeClr val="bg1">
                    <a:lumMod val="65000"/>
                  </a:schemeClr>
                </a:solidFill>
              </a:rPr>
              <a:t>Storing information safely</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9337" y="2671967"/>
            <a:ext cx="8729173" cy="7189379"/>
          </a:xfrm>
        </p:spPr>
        <p:txBody>
          <a:bodyPr/>
          <a:lstStyle/>
          <a:p>
            <a:r>
              <a:rPr lang="en-NZ" dirty="0">
                <a:solidFill>
                  <a:srgbClr val="200016"/>
                </a:solidFill>
              </a:rPr>
              <a:t>In this case, the tennis club has probably not taken reasonable steps to keep the information secure.</a:t>
            </a:r>
          </a:p>
          <a:p>
            <a:endParaRPr lang="en-NZ" dirty="0">
              <a:solidFill>
                <a:srgbClr val="200016"/>
              </a:solidFill>
            </a:endParaRPr>
          </a:p>
          <a:p>
            <a:r>
              <a:rPr lang="en-NZ" dirty="0">
                <a:solidFill>
                  <a:srgbClr val="200016"/>
                </a:solidFill>
              </a:rPr>
              <a:t>Since the break in, the tennis club has changed the steps they take to protect their member’s personal information. </a:t>
            </a:r>
          </a:p>
          <a:p>
            <a:endParaRPr lang="en-NZ" dirty="0">
              <a:solidFill>
                <a:srgbClr val="200016"/>
              </a:solidFill>
            </a:endParaRPr>
          </a:p>
          <a:p>
            <a:r>
              <a:rPr lang="en-NZ" dirty="0">
                <a:solidFill>
                  <a:srgbClr val="200016"/>
                </a:solidFill>
              </a:rPr>
              <a:t>C now keeps the binder in a locked cabinet. Is that a good change?</a:t>
            </a:r>
          </a:p>
          <a:p>
            <a:endParaRPr lang="en-NZ" dirty="0">
              <a:solidFill>
                <a:srgbClr val="200016"/>
              </a:solidFill>
            </a:endParaRPr>
          </a:p>
          <a:p>
            <a:r>
              <a:rPr lang="en-NZ" dirty="0">
                <a:solidFill>
                  <a:srgbClr val="200016"/>
                </a:solidFill>
              </a:rPr>
              <a:t>YES – that is safe, but they’re not completely in the clear. A locked cabinet is fairly easy to break into, but is a step above just keeping it on a desk.</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Learning check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pic>
        <p:nvPicPr>
          <p:cNvPr id="3" name="Picture 2">
            <a:extLst>
              <a:ext uri="{FF2B5EF4-FFF2-40B4-BE49-F238E27FC236}">
                <a16:creationId xmlns:a16="http://schemas.microsoft.com/office/drawing/2014/main" id="{831EBE17-6DA4-9FDD-92F1-F70AD1D064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610131" y="8802216"/>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112680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33539" y="4886314"/>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6934622" y="4642476"/>
            <a:ext cx="13090053" cy="4753988"/>
          </a:xfrm>
        </p:spPr>
        <p:txBody>
          <a:bodyPr/>
          <a:lstStyle/>
          <a:p>
            <a:r>
              <a:rPr lang="en-NZ" dirty="0">
                <a:solidFill>
                  <a:srgbClr val="200016"/>
                </a:solidFill>
              </a:rPr>
              <a:t>Agencies have an obligation to take reasonable steps towards security, given the circumstances. </a:t>
            </a:r>
          </a:p>
          <a:p>
            <a:endParaRPr lang="en-NZ" dirty="0">
              <a:solidFill>
                <a:srgbClr val="200016"/>
              </a:solidFill>
            </a:endParaRPr>
          </a:p>
          <a:p>
            <a:r>
              <a:rPr lang="en-NZ" dirty="0">
                <a:solidFill>
                  <a:srgbClr val="200016"/>
                </a:solidFill>
              </a:rPr>
              <a:t>C types up the information from the binder and puts it in a spreadsheet, which he stores on a password-protected computer. Is that a good step?</a:t>
            </a:r>
          </a:p>
          <a:p>
            <a:endParaRPr lang="en-NZ" dirty="0">
              <a:solidFill>
                <a:srgbClr val="200016"/>
              </a:solidFill>
            </a:endParaRPr>
          </a:p>
          <a:p>
            <a:r>
              <a:rPr lang="en-NZ" dirty="0">
                <a:solidFill>
                  <a:srgbClr val="200016"/>
                </a:solidFill>
              </a:rPr>
              <a:t>YES that’s a great option because it is more secure.</a:t>
            </a: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27</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6871726" y="537814"/>
            <a:ext cx="7171127"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US" dirty="0">
                <a:solidFill>
                  <a:schemeClr val="bg1">
                    <a:lumMod val="65000"/>
                  </a:schemeClr>
                </a:solidFill>
              </a:rPr>
              <a:t>Storing information safely</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246247" y="2531036"/>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What</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else</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did</a:t>
            </a:r>
            <a:r>
              <a:rPr lang="mi-NZ" sz="10000" spc="-20" dirty="0">
                <a:solidFill>
                  <a:schemeClr val="tx1"/>
                </a:solidFill>
                <a:latin typeface="Arial" panose="020B0604020202020204" pitchFamily="34" charset="0"/>
                <a:cs typeface="Arial" panose="020B0604020202020204" pitchFamily="34" charset="0"/>
              </a:rPr>
              <a:t> C </a:t>
            </a:r>
            <a:r>
              <a:rPr lang="mi-NZ" sz="10000" spc="-20" dirty="0" err="1">
                <a:solidFill>
                  <a:schemeClr val="tx1"/>
                </a:solidFill>
                <a:latin typeface="Arial" panose="020B0604020202020204" pitchFamily="34" charset="0"/>
                <a:cs typeface="Arial" panose="020B0604020202020204" pitchFamily="34" charset="0"/>
              </a:rPr>
              <a:t>do</a:t>
            </a:r>
            <a:r>
              <a:rPr lang="mi-NZ" sz="10000" spc="-20" dirty="0">
                <a:solidFill>
                  <a:schemeClr val="tx1"/>
                </a:solidFill>
                <a:latin typeface="Arial" panose="020B0604020202020204" pitchFamily="34" charset="0"/>
                <a:cs typeface="Arial" panose="020B0604020202020204" pitchFamily="34" charset="0"/>
              </a:rPr>
              <a:t>?</a:t>
            </a:r>
            <a:endParaRPr lang="mi-NZ" sz="100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31EBE17-6DA4-9FDD-92F1-F70AD1D064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202686" y="8413004"/>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728092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33539" y="4886314"/>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6294251" y="4659534"/>
            <a:ext cx="13090053" cy="6086898"/>
          </a:xfrm>
        </p:spPr>
        <p:txBody>
          <a:bodyPr/>
          <a:lstStyle/>
          <a:p>
            <a:r>
              <a:rPr lang="en-NZ" dirty="0">
                <a:solidFill>
                  <a:srgbClr val="200016"/>
                </a:solidFill>
              </a:rPr>
              <a:t>Agencies have to take greater care with more sensitive personal information. The more sensitive the information, the more steps they need to take to keep it secure.</a:t>
            </a:r>
          </a:p>
          <a:p>
            <a:endParaRPr lang="en-NZ" dirty="0">
              <a:solidFill>
                <a:srgbClr val="200016"/>
              </a:solidFill>
            </a:endParaRPr>
          </a:p>
          <a:p>
            <a:r>
              <a:rPr lang="en-NZ" dirty="0">
                <a:solidFill>
                  <a:srgbClr val="200016"/>
                </a:solidFill>
              </a:rPr>
              <a:t>Agencies have an obligation to take reasonable steps towards security, given the circumstances.</a:t>
            </a:r>
          </a:p>
          <a:p>
            <a:endParaRPr lang="en-NZ" dirty="0">
              <a:solidFill>
                <a:srgbClr val="200016"/>
              </a:solidFill>
            </a:endParaRPr>
          </a:p>
          <a:p>
            <a:r>
              <a:rPr lang="en-NZ" dirty="0">
                <a:solidFill>
                  <a:srgbClr val="200016"/>
                </a:solidFill>
              </a:rPr>
              <a:t>Is it okay that C takes the binder home with him to add some additional information? </a:t>
            </a:r>
          </a:p>
          <a:p>
            <a:endParaRPr lang="en-NZ" dirty="0">
              <a:solidFill>
                <a:srgbClr val="200016"/>
              </a:solidFill>
            </a:endParaRPr>
          </a:p>
          <a:p>
            <a:r>
              <a:rPr lang="en-NZ" dirty="0">
                <a:solidFill>
                  <a:srgbClr val="200016"/>
                </a:solidFill>
              </a:rPr>
              <a:t>YES – as long as the information is kept equally secure.</a:t>
            </a: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28</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6799718" y="329394"/>
            <a:ext cx="7171127"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US" dirty="0">
                <a:solidFill>
                  <a:schemeClr val="bg1">
                    <a:lumMod val="65000"/>
                  </a:schemeClr>
                </a:solidFill>
              </a:rPr>
              <a:t>Storing information safely</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246247" y="2531036"/>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Sensitivity</a:t>
            </a:r>
            <a:r>
              <a:rPr lang="mi-NZ" sz="10000" spc="-20" dirty="0">
                <a:solidFill>
                  <a:schemeClr val="tx1"/>
                </a:solidFill>
                <a:latin typeface="Arial" panose="020B0604020202020204" pitchFamily="34" charset="0"/>
                <a:cs typeface="Arial" panose="020B0604020202020204" pitchFamily="34" charset="0"/>
              </a:rPr>
              <a:t> of </a:t>
            </a:r>
            <a:r>
              <a:rPr lang="mi-NZ" sz="10000" spc="-20" dirty="0" err="1">
                <a:solidFill>
                  <a:schemeClr val="tx1"/>
                </a:solidFill>
                <a:latin typeface="Arial" panose="020B0604020202020204" pitchFamily="34" charset="0"/>
                <a:cs typeface="Arial" panose="020B0604020202020204" pitchFamily="34" charset="0"/>
              </a:rPr>
              <a:t>information</a:t>
            </a:r>
            <a:endParaRPr lang="mi-NZ" sz="10000" dirty="0">
              <a:solidFill>
                <a:schemeClr val="tx1"/>
              </a:solidFill>
              <a:latin typeface="Arial" panose="020B0604020202020204" pitchFamily="34" charset="0"/>
              <a:cs typeface="Arial" panose="020B0604020202020204" pitchFamily="34" charset="0"/>
            </a:endParaRPr>
          </a:p>
        </p:txBody>
      </p:sp>
      <p:pic>
        <p:nvPicPr>
          <p:cNvPr id="4" name="Picture Placeholder 4">
            <a:extLst>
              <a:ext uri="{FF2B5EF4-FFF2-40B4-BE49-F238E27FC236}">
                <a16:creationId xmlns:a16="http://schemas.microsoft.com/office/drawing/2014/main" id="{831EBE17-6DA4-9FDD-92F1-F70AD1D064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630366" y="10004871"/>
            <a:ext cx="1483121" cy="148312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127237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29</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Storing information safely</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272793" y="3263310"/>
            <a:ext cx="8729173" cy="7189379"/>
          </a:xfrm>
        </p:spPr>
        <p:txBody>
          <a:bodyPr/>
          <a:lstStyle/>
          <a:p>
            <a:r>
              <a:rPr lang="en-NZ" dirty="0">
                <a:solidFill>
                  <a:srgbClr val="200016"/>
                </a:solidFill>
              </a:rPr>
              <a:t>Agencies have an obligation to take reasonable steps towards security, given the circumstances.</a:t>
            </a:r>
          </a:p>
          <a:p>
            <a:endParaRPr lang="en-NZ" dirty="0">
              <a:solidFill>
                <a:srgbClr val="200016"/>
              </a:solidFill>
            </a:endParaRPr>
          </a:p>
          <a:p>
            <a:r>
              <a:rPr lang="en-NZ" dirty="0">
                <a:solidFill>
                  <a:srgbClr val="200016"/>
                </a:solidFill>
              </a:rPr>
              <a:t>A receptionist from a sexual health clinic takes some client files home so they can finish some work they didn’t get to during the day. </a:t>
            </a:r>
          </a:p>
          <a:p>
            <a:endParaRPr lang="en-NZ" dirty="0">
              <a:solidFill>
                <a:srgbClr val="200016"/>
              </a:solidFill>
            </a:endParaRPr>
          </a:p>
          <a:p>
            <a:r>
              <a:rPr lang="en-NZ" dirty="0">
                <a:solidFill>
                  <a:srgbClr val="200016"/>
                </a:solidFill>
              </a:rPr>
              <a:t>Is that okay?</a:t>
            </a:r>
          </a:p>
          <a:p>
            <a:endParaRPr lang="en-NZ" dirty="0">
              <a:solidFill>
                <a:srgbClr val="200016"/>
              </a:solidFill>
            </a:endParaRPr>
          </a:p>
          <a:p>
            <a:r>
              <a:rPr lang="en-NZ" dirty="0">
                <a:solidFill>
                  <a:srgbClr val="200016"/>
                </a:solidFill>
              </a:rPr>
              <a:t>NO – this is not acceptable, because the information in question is much more sensitive than tennis club registration information.</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087977" y="262591"/>
            <a:ext cx="7800711" cy="2425327"/>
          </a:xfrm>
        </p:spPr>
        <p:txBody>
          <a:bodyPr/>
          <a:lstStyle/>
          <a:p>
            <a:r>
              <a:rPr lang="en-US" dirty="0"/>
              <a:t>Learning check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pic>
        <p:nvPicPr>
          <p:cNvPr id="3" name="Picture 2">
            <a:extLst>
              <a:ext uri="{FF2B5EF4-FFF2-40B4-BE49-F238E27FC236}">
                <a16:creationId xmlns:a16="http://schemas.microsoft.com/office/drawing/2014/main" id="{59CE1AD5-165E-6F00-75B2-D657ADFAC30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541499" y="8936174"/>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62816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92215-978F-D002-6DEC-1A28DFC21120}"/>
              </a:ext>
            </a:extLst>
          </p:cNvPr>
          <p:cNvSpPr>
            <a:spLocks noGrp="1"/>
          </p:cNvSpPr>
          <p:nvPr>
            <p:ph type="sldNum" sz="quarter" idx="40"/>
          </p:nvPr>
        </p:nvSpPr>
        <p:spPr>
          <a:xfrm>
            <a:off x="21219060" y="12723712"/>
            <a:ext cx="1773586" cy="729697"/>
          </a:xfrm>
        </p:spPr>
        <p:txBody>
          <a:bodyPr/>
          <a:lstStyle/>
          <a:p>
            <a:r>
              <a:rPr lang="en-US" dirty="0"/>
              <a:t>PG </a:t>
            </a:r>
            <a:fld id="{51F13DD2-D921-1447-B71A-24615C0CEC21}" type="slidenum">
              <a:rPr lang="en-US" smtClean="0"/>
              <a:t>3</a:t>
            </a:fld>
            <a:endParaRPr lang="en-US" dirty="0"/>
          </a:p>
        </p:txBody>
      </p:sp>
      <p:sp>
        <p:nvSpPr>
          <p:cNvPr id="5" name="Title 4">
            <a:extLst>
              <a:ext uri="{FF2B5EF4-FFF2-40B4-BE49-F238E27FC236}">
                <a16:creationId xmlns:a16="http://schemas.microsoft.com/office/drawing/2014/main" id="{75C0CD32-A0C5-8E15-30B8-A4025F3ECED5}"/>
              </a:ext>
            </a:extLst>
          </p:cNvPr>
          <p:cNvSpPr>
            <a:spLocks noGrp="1"/>
          </p:cNvSpPr>
          <p:nvPr>
            <p:ph type="title"/>
          </p:nvPr>
        </p:nvSpPr>
        <p:spPr>
          <a:xfrm>
            <a:off x="9958958" y="521296"/>
            <a:ext cx="13973320" cy="574305"/>
          </a:xfrm>
        </p:spPr>
        <p:txBody>
          <a:bodyPr/>
          <a:lstStyle/>
          <a:p>
            <a:pPr algn="r"/>
            <a:r>
              <a:rPr lang="en-US" dirty="0">
                <a:solidFill>
                  <a:schemeClr val="bg1">
                    <a:lumMod val="65000"/>
                  </a:schemeClr>
                </a:solidFill>
              </a:rPr>
              <a:t>Privacy at home and work</a:t>
            </a:r>
          </a:p>
        </p:txBody>
      </p:sp>
      <p:sp>
        <p:nvSpPr>
          <p:cNvPr id="6" name="Text Placeholder 5">
            <a:extLst>
              <a:ext uri="{FF2B5EF4-FFF2-40B4-BE49-F238E27FC236}">
                <a16:creationId xmlns:a16="http://schemas.microsoft.com/office/drawing/2014/main" id="{96D92C74-BE89-2C61-8E22-46884A281196}"/>
              </a:ext>
            </a:extLst>
          </p:cNvPr>
          <p:cNvSpPr>
            <a:spLocks noGrp="1"/>
          </p:cNvSpPr>
          <p:nvPr>
            <p:ph type="body" sz="quarter" idx="29"/>
          </p:nvPr>
        </p:nvSpPr>
        <p:spPr/>
        <p:txBody>
          <a:bodyPr/>
          <a:lstStyle/>
          <a:p>
            <a:r>
              <a:rPr lang="en-US" dirty="0"/>
              <a:t>The Privacy Act applies to agencies (businesses and organisations).</a:t>
            </a:r>
          </a:p>
        </p:txBody>
      </p:sp>
      <p:sp>
        <p:nvSpPr>
          <p:cNvPr id="7" name="Text Placeholder 6">
            <a:extLst>
              <a:ext uri="{FF2B5EF4-FFF2-40B4-BE49-F238E27FC236}">
                <a16:creationId xmlns:a16="http://schemas.microsoft.com/office/drawing/2014/main" id="{0A6A2FA5-EE68-5512-E4DE-5D02511CB7D9}"/>
              </a:ext>
            </a:extLst>
          </p:cNvPr>
          <p:cNvSpPr>
            <a:spLocks noGrp="1"/>
          </p:cNvSpPr>
          <p:nvPr>
            <p:ph type="body" sz="quarter" idx="33"/>
          </p:nvPr>
        </p:nvSpPr>
        <p:spPr/>
        <p:txBody>
          <a:bodyPr/>
          <a:lstStyle/>
          <a:p>
            <a:r>
              <a:rPr lang="en-US" dirty="0"/>
              <a:t>The Privacy Act also applies to domestic relationships if the subject matter is highly offensive. </a:t>
            </a:r>
          </a:p>
        </p:txBody>
      </p:sp>
      <p:sp>
        <p:nvSpPr>
          <p:cNvPr id="8" name="Text Placeholder 7">
            <a:extLst>
              <a:ext uri="{FF2B5EF4-FFF2-40B4-BE49-F238E27FC236}">
                <a16:creationId xmlns:a16="http://schemas.microsoft.com/office/drawing/2014/main" id="{B5A64E02-3D5D-10F1-71CC-4886A09C0A8D}"/>
              </a:ext>
            </a:extLst>
          </p:cNvPr>
          <p:cNvSpPr>
            <a:spLocks noGrp="1"/>
          </p:cNvSpPr>
          <p:nvPr>
            <p:ph type="body" sz="quarter" idx="34"/>
          </p:nvPr>
        </p:nvSpPr>
        <p:spPr/>
        <p:txBody>
          <a:bodyPr/>
          <a:lstStyle/>
          <a:p>
            <a:r>
              <a:rPr lang="en-US" dirty="0"/>
              <a:t>The Act </a:t>
            </a:r>
            <a:r>
              <a:rPr lang="en-US" b="1" dirty="0"/>
              <a:t>does not </a:t>
            </a:r>
            <a:r>
              <a:rPr lang="en-US" dirty="0"/>
              <a:t>apply to domestic relationships when the subject matter is not highly offensive. </a:t>
            </a:r>
          </a:p>
        </p:txBody>
      </p:sp>
      <p:sp>
        <p:nvSpPr>
          <p:cNvPr id="9" name="Text Placeholder 8">
            <a:extLst>
              <a:ext uri="{FF2B5EF4-FFF2-40B4-BE49-F238E27FC236}">
                <a16:creationId xmlns:a16="http://schemas.microsoft.com/office/drawing/2014/main" id="{3D47CE3A-6E3E-281D-1B77-2B0ED5ACA0EA}"/>
              </a:ext>
            </a:extLst>
          </p:cNvPr>
          <p:cNvSpPr>
            <a:spLocks noGrp="1"/>
          </p:cNvSpPr>
          <p:nvPr>
            <p:ph type="body" sz="quarter" idx="35"/>
          </p:nvPr>
        </p:nvSpPr>
        <p:spPr/>
        <p:txBody>
          <a:bodyPr/>
          <a:lstStyle/>
          <a:p>
            <a:r>
              <a:rPr lang="en-US" dirty="0"/>
              <a:t>Agencies</a:t>
            </a:r>
          </a:p>
        </p:txBody>
      </p:sp>
      <p:sp>
        <p:nvSpPr>
          <p:cNvPr id="10" name="Text Placeholder 9">
            <a:extLst>
              <a:ext uri="{FF2B5EF4-FFF2-40B4-BE49-F238E27FC236}">
                <a16:creationId xmlns:a16="http://schemas.microsoft.com/office/drawing/2014/main" id="{49D85DEF-9D5B-91A5-E5D9-D5C7C53561B2}"/>
              </a:ext>
            </a:extLst>
          </p:cNvPr>
          <p:cNvSpPr>
            <a:spLocks noGrp="1"/>
          </p:cNvSpPr>
          <p:nvPr>
            <p:ph type="body" sz="quarter" idx="36"/>
          </p:nvPr>
        </p:nvSpPr>
        <p:spPr/>
        <p:txBody>
          <a:bodyPr/>
          <a:lstStyle/>
          <a:p>
            <a:r>
              <a:rPr lang="en-US" dirty="0"/>
              <a:t>Domestic</a:t>
            </a:r>
          </a:p>
        </p:txBody>
      </p:sp>
      <p:sp>
        <p:nvSpPr>
          <p:cNvPr id="11" name="Text Placeholder 10">
            <a:extLst>
              <a:ext uri="{FF2B5EF4-FFF2-40B4-BE49-F238E27FC236}">
                <a16:creationId xmlns:a16="http://schemas.microsoft.com/office/drawing/2014/main" id="{ED075A95-8977-AF49-D8E6-2CDE02E33568}"/>
              </a:ext>
            </a:extLst>
          </p:cNvPr>
          <p:cNvSpPr>
            <a:spLocks noGrp="1"/>
          </p:cNvSpPr>
          <p:nvPr>
            <p:ph type="body" sz="quarter" idx="37"/>
          </p:nvPr>
        </p:nvSpPr>
        <p:spPr/>
        <p:txBody>
          <a:bodyPr/>
          <a:lstStyle/>
          <a:p>
            <a:r>
              <a:rPr lang="en-US" dirty="0"/>
              <a:t>But not…</a:t>
            </a:r>
          </a:p>
        </p:txBody>
      </p:sp>
      <p:pic>
        <p:nvPicPr>
          <p:cNvPr id="13" name="Picture Placeholder 4">
            <a:extLst>
              <a:ext uri="{FF2B5EF4-FFF2-40B4-BE49-F238E27FC236}">
                <a16:creationId xmlns:a16="http://schemas.microsoft.com/office/drawing/2014/main" id="{64ECBAFB-3955-12D0-7415-0111F852A39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6371140" y="4580527"/>
            <a:ext cx="1483121" cy="148312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pic>
        <p:nvPicPr>
          <p:cNvPr id="14" name="Picture Placeholder 4">
            <a:extLst>
              <a:ext uri="{FF2B5EF4-FFF2-40B4-BE49-F238E27FC236}">
                <a16:creationId xmlns:a16="http://schemas.microsoft.com/office/drawing/2014/main" id="{ABFBC258-99C0-922F-B878-5A1C4750A58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906474" y="4570632"/>
            <a:ext cx="1483121" cy="148312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pic>
        <p:nvPicPr>
          <p:cNvPr id="15" name="Picture Placeholder 4">
            <a:extLst>
              <a:ext uri="{FF2B5EF4-FFF2-40B4-BE49-F238E27FC236}">
                <a16:creationId xmlns:a16="http://schemas.microsoft.com/office/drawing/2014/main" id="{4DC85A99-5CF4-3826-753C-E154229129C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21625297" y="4576832"/>
            <a:ext cx="1483121" cy="148312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1484857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6990E6-FCF5-A12A-F1B2-9C6A25E36181}"/>
              </a:ext>
            </a:extLst>
          </p:cNvPr>
          <p:cNvSpPr>
            <a:spLocks noGrp="1"/>
          </p:cNvSpPr>
          <p:nvPr>
            <p:ph type="body" sz="quarter" idx="28"/>
          </p:nvPr>
        </p:nvSpPr>
        <p:spPr>
          <a:xfrm>
            <a:off x="1366709" y="1025352"/>
            <a:ext cx="21604288" cy="2664507"/>
          </a:xfrm>
        </p:spPr>
        <p:txBody>
          <a:bodyPr/>
          <a:lstStyle/>
          <a:p>
            <a:r>
              <a:rPr lang="en-US" dirty="0"/>
              <a:t>If you have a breach</a:t>
            </a:r>
          </a:p>
        </p:txBody>
      </p:sp>
      <p:sp>
        <p:nvSpPr>
          <p:cNvPr id="3" name="Text Placeholder 2">
            <a:extLst>
              <a:ext uri="{FF2B5EF4-FFF2-40B4-BE49-F238E27FC236}">
                <a16:creationId xmlns:a16="http://schemas.microsoft.com/office/drawing/2014/main" id="{AE4767CC-A58C-E297-2E7A-485E56D0190E}"/>
              </a:ext>
            </a:extLst>
          </p:cNvPr>
          <p:cNvSpPr>
            <a:spLocks noGrp="1"/>
          </p:cNvSpPr>
          <p:nvPr>
            <p:ph type="body" sz="quarter" idx="29"/>
          </p:nvPr>
        </p:nvSpPr>
        <p:spPr>
          <a:xfrm>
            <a:off x="1411416" y="3041576"/>
            <a:ext cx="21604288" cy="3574643"/>
          </a:xfrm>
        </p:spPr>
        <p:txBody>
          <a:bodyPr/>
          <a:lstStyle/>
          <a:p>
            <a:r>
              <a:rPr lang="en-US" sz="6400" dirty="0"/>
              <a:t>If you have a privacy breach, where the wrong person sees someone’s information, or you lose someone’s personal information, you may need to tell the Privacy Commissioner. </a:t>
            </a:r>
          </a:p>
          <a:p>
            <a:endParaRPr lang="en-US" sz="6400" dirty="0"/>
          </a:p>
          <a:p>
            <a:r>
              <a:rPr lang="en-US" sz="6400" dirty="0"/>
              <a:t>It is mandatory to notify serious breaches and it’s better to be safe than sorry.</a:t>
            </a:r>
          </a:p>
        </p:txBody>
      </p:sp>
      <p:sp>
        <p:nvSpPr>
          <p:cNvPr id="4" name="Footer Placeholder 3">
            <a:extLst>
              <a:ext uri="{FF2B5EF4-FFF2-40B4-BE49-F238E27FC236}">
                <a16:creationId xmlns:a16="http://schemas.microsoft.com/office/drawing/2014/main" id="{D2880419-62E3-6841-7FF3-3459E5895A99}"/>
              </a:ext>
            </a:extLst>
          </p:cNvPr>
          <p:cNvSpPr>
            <a:spLocks noGrp="1"/>
          </p:cNvSpPr>
          <p:nvPr>
            <p:ph type="ftr" sz="quarter" idx="30"/>
          </p:nvPr>
        </p:nvSpPr>
        <p:spPr/>
        <p:txBody>
          <a:bodyPr/>
          <a:lstStyle/>
          <a:p>
            <a:r>
              <a:rPr lang="en-US"/>
              <a:t>INSERT TITLE OF DOCUMENT HERE</a:t>
            </a:r>
            <a:endParaRPr lang="en-US" dirty="0"/>
          </a:p>
        </p:txBody>
      </p:sp>
    </p:spTree>
    <p:extLst>
      <p:ext uri="{BB962C8B-B14F-4D97-AF65-F5344CB8AC3E}">
        <p14:creationId xmlns:p14="http://schemas.microsoft.com/office/powerpoint/2010/main" val="4256143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6990E6-FCF5-A12A-F1B2-9C6A25E36181}"/>
              </a:ext>
            </a:extLst>
          </p:cNvPr>
          <p:cNvSpPr>
            <a:spLocks noGrp="1"/>
          </p:cNvSpPr>
          <p:nvPr>
            <p:ph type="body" sz="quarter" idx="28"/>
          </p:nvPr>
        </p:nvSpPr>
        <p:spPr>
          <a:xfrm>
            <a:off x="1411416" y="1385392"/>
            <a:ext cx="21604288" cy="2664507"/>
          </a:xfrm>
        </p:spPr>
        <p:txBody>
          <a:bodyPr/>
          <a:lstStyle/>
          <a:p>
            <a:r>
              <a:rPr lang="en-US" dirty="0"/>
              <a:t>If you have a breach</a:t>
            </a:r>
          </a:p>
        </p:txBody>
      </p:sp>
      <p:sp>
        <p:nvSpPr>
          <p:cNvPr id="3" name="Text Placeholder 2">
            <a:extLst>
              <a:ext uri="{FF2B5EF4-FFF2-40B4-BE49-F238E27FC236}">
                <a16:creationId xmlns:a16="http://schemas.microsoft.com/office/drawing/2014/main" id="{AE4767CC-A58C-E297-2E7A-485E56D0190E}"/>
              </a:ext>
            </a:extLst>
          </p:cNvPr>
          <p:cNvSpPr>
            <a:spLocks noGrp="1"/>
          </p:cNvSpPr>
          <p:nvPr>
            <p:ph type="body" sz="quarter" idx="29"/>
          </p:nvPr>
        </p:nvSpPr>
        <p:spPr>
          <a:xfrm>
            <a:off x="1411416" y="3689859"/>
            <a:ext cx="21604288" cy="3574643"/>
          </a:xfrm>
        </p:spPr>
        <p:txBody>
          <a:bodyPr/>
          <a:lstStyle/>
          <a:p>
            <a:r>
              <a:rPr lang="en-US" sz="6400" dirty="0"/>
              <a:t>Our tool </a:t>
            </a:r>
            <a:r>
              <a:rPr lang="en-US" sz="6400" dirty="0" err="1"/>
              <a:t>NotifyUs</a:t>
            </a:r>
            <a:r>
              <a:rPr lang="en-US" sz="6400" dirty="0"/>
              <a:t> at privacy.org.nz helps you work out if you need to report a breach to us, then helps you report it if you do.</a:t>
            </a:r>
          </a:p>
          <a:p>
            <a:endParaRPr lang="en-US" sz="6400" dirty="0"/>
          </a:p>
          <a:p>
            <a:r>
              <a:rPr lang="en-US" sz="6400" dirty="0"/>
              <a:t>Or call us on 04 887 6650 or 0800 803 909.</a:t>
            </a:r>
          </a:p>
          <a:p>
            <a:endParaRPr lang="en-US" sz="6400" dirty="0"/>
          </a:p>
          <a:p>
            <a:endParaRPr lang="en-US" sz="6400" dirty="0"/>
          </a:p>
        </p:txBody>
      </p:sp>
      <p:sp>
        <p:nvSpPr>
          <p:cNvPr id="4" name="Footer Placeholder 3">
            <a:extLst>
              <a:ext uri="{FF2B5EF4-FFF2-40B4-BE49-F238E27FC236}">
                <a16:creationId xmlns:a16="http://schemas.microsoft.com/office/drawing/2014/main" id="{D2880419-62E3-6841-7FF3-3459E5895A99}"/>
              </a:ext>
            </a:extLst>
          </p:cNvPr>
          <p:cNvSpPr>
            <a:spLocks noGrp="1"/>
          </p:cNvSpPr>
          <p:nvPr>
            <p:ph type="ftr" sz="quarter" idx="30"/>
          </p:nvPr>
        </p:nvSpPr>
        <p:spPr/>
        <p:txBody>
          <a:bodyPr/>
          <a:lstStyle/>
          <a:p>
            <a:r>
              <a:rPr lang="en-US"/>
              <a:t>INSERT TITLE OF DOCUMENT HERE</a:t>
            </a:r>
            <a:endParaRPr lang="en-US" dirty="0"/>
          </a:p>
        </p:txBody>
      </p:sp>
    </p:spTree>
    <p:extLst>
      <p:ext uri="{BB962C8B-B14F-4D97-AF65-F5344CB8AC3E}">
        <p14:creationId xmlns:p14="http://schemas.microsoft.com/office/powerpoint/2010/main" val="2904850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Seeing your own personal information</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1250984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33</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NZ" b="1" i="0" dirty="0">
                <a:solidFill>
                  <a:schemeClr val="bg1">
                    <a:lumMod val="75000"/>
                  </a:schemeClr>
                </a:solidFill>
                <a:effectLst/>
                <a:latin typeface="-apple-system"/>
              </a:rPr>
              <a:t>Seeing your own personal information</a:t>
            </a:r>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9337" y="2671967"/>
            <a:ext cx="8729173" cy="7189379"/>
          </a:xfrm>
        </p:spPr>
        <p:txBody>
          <a:bodyPr/>
          <a:lstStyle/>
          <a:p>
            <a:r>
              <a:rPr lang="en-NZ" dirty="0">
                <a:solidFill>
                  <a:srgbClr val="200016"/>
                </a:solidFill>
              </a:rPr>
              <a:t>The Privacy Act gives you the right to see the personal information that agencies hold about you.</a:t>
            </a:r>
          </a:p>
          <a:p>
            <a:endParaRPr lang="en-NZ" dirty="0">
              <a:solidFill>
                <a:srgbClr val="200016"/>
              </a:solidFill>
            </a:endParaRPr>
          </a:p>
          <a:p>
            <a:r>
              <a:rPr lang="en-NZ" dirty="0">
                <a:solidFill>
                  <a:srgbClr val="200016"/>
                </a:solidFill>
              </a:rPr>
              <a:t>T has left his employer of 15 years, and is now in a dispute over unpaid wages. They are considering taking the case to the Employment Relations Authority, but need copies of his timesheets as evidence of the hours he worked.</a:t>
            </a:r>
          </a:p>
          <a:p>
            <a:endParaRPr lang="en-NZ" dirty="0">
              <a:solidFill>
                <a:srgbClr val="200016"/>
              </a:solidFill>
            </a:endParaRPr>
          </a:p>
          <a:p>
            <a:r>
              <a:rPr lang="en-NZ" dirty="0">
                <a:solidFill>
                  <a:srgbClr val="200016"/>
                </a:solidFill>
              </a:rPr>
              <a:t>All T needs to do is ask for the information. T can ask in any manner: phone, email, letter, arrive in person, or contact the company on social media. T could also use </a:t>
            </a:r>
            <a:r>
              <a:rPr lang="en-NZ" dirty="0" err="1">
                <a:solidFill>
                  <a:srgbClr val="200016"/>
                </a:solidFill>
              </a:rPr>
              <a:t>AboutMe</a:t>
            </a:r>
            <a:r>
              <a:rPr lang="en-NZ" dirty="0">
                <a:solidFill>
                  <a:srgbClr val="200016"/>
                </a:solidFill>
              </a:rPr>
              <a:t> at privacy.org.nz which is a tool to help people access their information.</a:t>
            </a: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Meet T</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486563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34</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NZ" b="1" i="0" dirty="0">
                <a:solidFill>
                  <a:schemeClr val="bg1">
                    <a:lumMod val="75000"/>
                  </a:schemeClr>
                </a:solidFill>
                <a:effectLst/>
                <a:latin typeface="-apple-system"/>
              </a:rPr>
              <a:t>Seeing your own personal information</a:t>
            </a:r>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30226" y="2954249"/>
            <a:ext cx="8729173" cy="7189379"/>
          </a:xfrm>
        </p:spPr>
        <p:txBody>
          <a:bodyPr/>
          <a:lstStyle/>
          <a:p>
            <a:r>
              <a:rPr lang="en-NZ" dirty="0">
                <a:solidFill>
                  <a:srgbClr val="200016"/>
                </a:solidFill>
              </a:rPr>
              <a:t>Once T asks his previous employer for their timesheets, the company has up to 20 working days to decide whether T’s request will be granted and give notice of the decision. </a:t>
            </a:r>
          </a:p>
          <a:p>
            <a:endParaRPr lang="en-NZ" dirty="0">
              <a:solidFill>
                <a:srgbClr val="200016"/>
              </a:solidFill>
            </a:endParaRPr>
          </a:p>
          <a:p>
            <a:r>
              <a:rPr lang="en-NZ" dirty="0">
                <a:solidFill>
                  <a:srgbClr val="200016"/>
                </a:solidFill>
              </a:rPr>
              <a:t>If the company chooses not to give the information, it must give a reason. These could be:</a:t>
            </a:r>
          </a:p>
          <a:p>
            <a:endParaRPr lang="en-NZ" dirty="0">
              <a:solidFill>
                <a:srgbClr val="200016"/>
              </a:solidFill>
            </a:endParaRPr>
          </a:p>
          <a:p>
            <a:pPr marL="457200" indent="-457200">
              <a:buFont typeface="Arial" panose="020B0604020202020204" pitchFamily="34" charset="0"/>
              <a:buChar char="•"/>
            </a:pPr>
            <a:r>
              <a:rPr lang="en-NZ" dirty="0">
                <a:solidFill>
                  <a:srgbClr val="200016"/>
                </a:solidFill>
              </a:rPr>
              <a:t>The information doesn’t exist</a:t>
            </a:r>
          </a:p>
          <a:p>
            <a:pPr marL="457200" indent="-457200">
              <a:buFont typeface="Arial" panose="020B0604020202020204" pitchFamily="34" charset="0"/>
              <a:buChar char="•"/>
            </a:pPr>
            <a:r>
              <a:rPr lang="en-NZ" dirty="0">
                <a:solidFill>
                  <a:srgbClr val="200016"/>
                </a:solidFill>
              </a:rPr>
              <a:t>It’s too hard to get the information</a:t>
            </a:r>
          </a:p>
          <a:p>
            <a:pPr marL="457200" indent="-457200">
              <a:buFont typeface="Arial" panose="020B0604020202020204" pitchFamily="34" charset="0"/>
              <a:buChar char="•"/>
            </a:pPr>
            <a:r>
              <a:rPr lang="en-NZ" dirty="0">
                <a:solidFill>
                  <a:srgbClr val="200016"/>
                </a:solidFill>
              </a:rPr>
              <a:t>Giving T the information would disclose sensitive information about another person.</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Information request</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517890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132968" y="3517156"/>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7078638" y="3166513"/>
            <a:ext cx="15618035" cy="8588031"/>
          </a:xfrm>
        </p:spPr>
        <p:txBody>
          <a:bodyPr/>
          <a:lstStyle/>
          <a:p>
            <a:r>
              <a:rPr lang="en-NZ" dirty="0">
                <a:solidFill>
                  <a:srgbClr val="200016"/>
                </a:solidFill>
              </a:rPr>
              <a:t>Read these scenarios and decide whether the business has to give T their timesheets in these circumstances.</a:t>
            </a:r>
          </a:p>
          <a:p>
            <a:endParaRPr lang="en-NZ" dirty="0">
              <a:solidFill>
                <a:srgbClr val="200016"/>
              </a:solidFill>
            </a:endParaRPr>
          </a:p>
          <a:p>
            <a:r>
              <a:rPr lang="en-NZ" b="1" dirty="0">
                <a:solidFill>
                  <a:srgbClr val="200016"/>
                </a:solidFill>
              </a:rPr>
              <a:t>Does the business </a:t>
            </a:r>
            <a:r>
              <a:rPr lang="en-NZ" dirty="0">
                <a:solidFill>
                  <a:srgbClr val="200016"/>
                </a:solidFill>
              </a:rPr>
              <a:t>have to give the timesheets if they need to be printed out, and the admin person who knows how to use the system only comes in on Fridays?</a:t>
            </a:r>
          </a:p>
          <a:p>
            <a:endParaRPr lang="en-NZ" dirty="0">
              <a:solidFill>
                <a:srgbClr val="200016"/>
              </a:solidFill>
            </a:endParaRPr>
          </a:p>
          <a:p>
            <a:r>
              <a:rPr lang="en-NZ" dirty="0">
                <a:solidFill>
                  <a:srgbClr val="200016"/>
                </a:solidFill>
              </a:rPr>
              <a:t>YES – the company should provide T’s timesheets. There is no reason why the company can’t have the admin person print out the timesheets on Friday.</a:t>
            </a:r>
            <a:br>
              <a:rPr lang="en-NZ" dirty="0">
                <a:solidFill>
                  <a:srgbClr val="200016"/>
                </a:solidFill>
              </a:rPr>
            </a:br>
            <a:endParaRPr lang="en-NZ" dirty="0">
              <a:solidFill>
                <a:srgbClr val="200016"/>
              </a:solidFill>
            </a:endParaRPr>
          </a:p>
          <a:p>
            <a:r>
              <a:rPr lang="en-NZ" b="1" dirty="0">
                <a:solidFill>
                  <a:srgbClr val="200016"/>
                </a:solidFill>
              </a:rPr>
              <a:t>The timesheets are </a:t>
            </a:r>
            <a:r>
              <a:rPr lang="en-NZ" dirty="0">
                <a:solidFill>
                  <a:srgbClr val="200016"/>
                </a:solidFill>
              </a:rPr>
              <a:t>only on a master timesheet with every employee, so giving them to T would also reveal the hours worked and pay rates of other employees.</a:t>
            </a:r>
          </a:p>
          <a:p>
            <a:endParaRPr lang="en-NZ" dirty="0">
              <a:solidFill>
                <a:srgbClr val="200016"/>
              </a:solidFill>
            </a:endParaRPr>
          </a:p>
          <a:p>
            <a:r>
              <a:rPr lang="en-NZ" dirty="0">
                <a:solidFill>
                  <a:srgbClr val="200016"/>
                </a:solidFill>
              </a:rPr>
              <a:t>YES – but with changes. The company should provide the information, but it should black out the details of the other employees on the timesheets. This way 	it can give T their information without breaching other employee’s privacy.</a:t>
            </a:r>
          </a:p>
          <a:p>
            <a:endParaRPr lang="en-NZ"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35</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233539" y="899886"/>
            <a:ext cx="22262923"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Seeing your own personal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132968" y="1671136"/>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Learning</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check</a:t>
            </a:r>
            <a:r>
              <a:rPr lang="mi-NZ" sz="10000" spc="-20" dirty="0">
                <a:solidFill>
                  <a:schemeClr val="tx1"/>
                </a:solidFill>
                <a:latin typeface="Arial" panose="020B0604020202020204" pitchFamily="34" charset="0"/>
                <a:cs typeface="Arial" panose="020B0604020202020204" pitchFamily="34" charset="0"/>
              </a:rPr>
              <a:t> </a:t>
            </a:r>
            <a:endParaRPr lang="mi-NZ" sz="10000" dirty="0">
              <a:solidFill>
                <a:schemeClr val="tx1"/>
              </a:solidFill>
              <a:latin typeface="Arial" panose="020B0604020202020204" pitchFamily="34" charset="0"/>
              <a:cs typeface="Arial" panose="020B0604020202020204" pitchFamily="34" charset="0"/>
            </a:endParaRPr>
          </a:p>
        </p:txBody>
      </p:sp>
      <p:pic>
        <p:nvPicPr>
          <p:cNvPr id="3" name="Picture Placeholder 4">
            <a:extLst>
              <a:ext uri="{FF2B5EF4-FFF2-40B4-BE49-F238E27FC236}">
                <a16:creationId xmlns:a16="http://schemas.microsoft.com/office/drawing/2014/main" id="{2AE3E3CA-A244-8A1D-F8FB-E9D33C5F2A5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335928" y="6447320"/>
            <a:ext cx="1483121" cy="148312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pic>
        <p:nvPicPr>
          <p:cNvPr id="4" name="Picture Placeholder 4">
            <a:extLst>
              <a:ext uri="{FF2B5EF4-FFF2-40B4-BE49-F238E27FC236}">
                <a16:creationId xmlns:a16="http://schemas.microsoft.com/office/drawing/2014/main" id="{44DB2259-B5A9-455B-A90C-6E973FC00C2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330673" y="9896218"/>
            <a:ext cx="1483121" cy="148312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416770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33539" y="4886314"/>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7078638" y="4550554"/>
            <a:ext cx="15618035" cy="6086898"/>
          </a:xfrm>
        </p:spPr>
        <p:txBody>
          <a:bodyPr/>
          <a:lstStyle/>
          <a:p>
            <a:r>
              <a:rPr lang="mi-NZ" b="1" dirty="0" err="1">
                <a:solidFill>
                  <a:srgbClr val="200016"/>
                </a:solidFill>
              </a:rPr>
              <a:t>Timesheets</a:t>
            </a:r>
            <a:r>
              <a:rPr lang="mi-NZ" b="1" dirty="0">
                <a:solidFill>
                  <a:srgbClr val="200016"/>
                </a:solidFill>
              </a:rPr>
              <a:t> were </a:t>
            </a:r>
            <a:r>
              <a:rPr lang="mi-NZ" b="1" dirty="0" err="1">
                <a:solidFill>
                  <a:srgbClr val="200016"/>
                </a:solidFill>
              </a:rPr>
              <a:t>deleted</a:t>
            </a:r>
            <a:r>
              <a:rPr lang="mi-NZ" b="1" dirty="0">
                <a:solidFill>
                  <a:srgbClr val="200016"/>
                </a:solidFill>
              </a:rPr>
              <a:t> </a:t>
            </a:r>
            <a:r>
              <a:rPr lang="mi-NZ" dirty="0" err="1">
                <a:solidFill>
                  <a:srgbClr val="200016"/>
                </a:solidFill>
              </a:rPr>
              <a:t>after</a:t>
            </a:r>
            <a:r>
              <a:rPr lang="mi-NZ" dirty="0">
                <a:solidFill>
                  <a:srgbClr val="200016"/>
                </a:solidFill>
              </a:rPr>
              <a:t> </a:t>
            </a:r>
            <a:r>
              <a:rPr lang="mi-NZ" dirty="0" err="1">
                <a:solidFill>
                  <a:srgbClr val="200016"/>
                </a:solidFill>
              </a:rPr>
              <a:t>seven</a:t>
            </a:r>
            <a:r>
              <a:rPr lang="mi-NZ" dirty="0">
                <a:solidFill>
                  <a:srgbClr val="200016"/>
                </a:solidFill>
              </a:rPr>
              <a:t> </a:t>
            </a:r>
            <a:r>
              <a:rPr lang="mi-NZ" dirty="0" err="1">
                <a:solidFill>
                  <a:srgbClr val="200016"/>
                </a:solidFill>
              </a:rPr>
              <a:t>years</a:t>
            </a:r>
            <a:r>
              <a:rPr lang="mi-NZ" dirty="0">
                <a:solidFill>
                  <a:srgbClr val="200016"/>
                </a:solidFill>
              </a:rPr>
              <a:t>, and </a:t>
            </a:r>
            <a:r>
              <a:rPr lang="mi-NZ" dirty="0" err="1">
                <a:solidFill>
                  <a:srgbClr val="200016"/>
                </a:solidFill>
              </a:rPr>
              <a:t>some</a:t>
            </a:r>
            <a:r>
              <a:rPr lang="mi-NZ" dirty="0">
                <a:solidFill>
                  <a:srgbClr val="200016"/>
                </a:solidFill>
              </a:rPr>
              <a:t> of </a:t>
            </a:r>
            <a:r>
              <a:rPr lang="mi-NZ" dirty="0" err="1">
                <a:solidFill>
                  <a:srgbClr val="200016"/>
                </a:solidFill>
              </a:rPr>
              <a:t>T’s</a:t>
            </a:r>
            <a:r>
              <a:rPr lang="mi-NZ" dirty="0">
                <a:solidFill>
                  <a:srgbClr val="200016"/>
                </a:solidFill>
              </a:rPr>
              <a:t> </a:t>
            </a:r>
            <a:r>
              <a:rPr lang="mi-NZ" dirty="0" err="1">
                <a:solidFill>
                  <a:srgbClr val="200016"/>
                </a:solidFill>
              </a:rPr>
              <a:t>timesheets</a:t>
            </a:r>
            <a:r>
              <a:rPr lang="mi-NZ" dirty="0">
                <a:solidFill>
                  <a:srgbClr val="200016"/>
                </a:solidFill>
              </a:rPr>
              <a:t> were </a:t>
            </a:r>
            <a:r>
              <a:rPr lang="mi-NZ" dirty="0" err="1">
                <a:solidFill>
                  <a:srgbClr val="200016"/>
                </a:solidFill>
              </a:rPr>
              <a:t>deleted</a:t>
            </a:r>
            <a:r>
              <a:rPr lang="mi-NZ" dirty="0">
                <a:solidFill>
                  <a:srgbClr val="200016"/>
                </a:solidFill>
              </a:rPr>
              <a:t> </a:t>
            </a:r>
            <a:r>
              <a:rPr lang="mi-NZ" dirty="0" err="1">
                <a:solidFill>
                  <a:srgbClr val="200016"/>
                </a:solidFill>
              </a:rPr>
              <a:t>as</a:t>
            </a:r>
            <a:r>
              <a:rPr lang="mi-NZ" dirty="0">
                <a:solidFill>
                  <a:srgbClr val="200016"/>
                </a:solidFill>
              </a:rPr>
              <a:t> </a:t>
            </a:r>
            <a:r>
              <a:rPr lang="mi-NZ" dirty="0" err="1">
                <a:solidFill>
                  <a:srgbClr val="200016"/>
                </a:solidFill>
              </a:rPr>
              <a:t>part</a:t>
            </a:r>
            <a:r>
              <a:rPr lang="mi-NZ" dirty="0">
                <a:solidFill>
                  <a:srgbClr val="200016"/>
                </a:solidFill>
              </a:rPr>
              <a:t> of </a:t>
            </a:r>
            <a:r>
              <a:rPr lang="mi-NZ" dirty="0" err="1">
                <a:solidFill>
                  <a:srgbClr val="200016"/>
                </a:solidFill>
              </a:rPr>
              <a:t>this</a:t>
            </a:r>
            <a:r>
              <a:rPr lang="mi-NZ" dirty="0">
                <a:solidFill>
                  <a:srgbClr val="200016"/>
                </a:solidFill>
              </a:rPr>
              <a:t> </a:t>
            </a:r>
            <a:r>
              <a:rPr lang="mi-NZ" dirty="0" err="1">
                <a:solidFill>
                  <a:srgbClr val="200016"/>
                </a:solidFill>
              </a:rPr>
              <a:t>process</a:t>
            </a:r>
            <a:r>
              <a:rPr lang="mi-NZ" dirty="0">
                <a:solidFill>
                  <a:srgbClr val="200016"/>
                </a:solidFill>
              </a:rPr>
              <a:t>. </a:t>
            </a:r>
            <a:r>
              <a:rPr lang="mi-NZ" dirty="0" err="1">
                <a:solidFill>
                  <a:srgbClr val="200016"/>
                </a:solidFill>
              </a:rPr>
              <a:t>Does</a:t>
            </a:r>
            <a:r>
              <a:rPr lang="mi-NZ" dirty="0">
                <a:solidFill>
                  <a:srgbClr val="200016"/>
                </a:solidFill>
              </a:rPr>
              <a:t> </a:t>
            </a:r>
            <a:r>
              <a:rPr lang="mi-NZ" dirty="0" err="1">
                <a:solidFill>
                  <a:srgbClr val="200016"/>
                </a:solidFill>
              </a:rPr>
              <a:t>the</a:t>
            </a:r>
            <a:r>
              <a:rPr lang="mi-NZ" dirty="0">
                <a:solidFill>
                  <a:srgbClr val="200016"/>
                </a:solidFill>
              </a:rPr>
              <a:t> </a:t>
            </a:r>
            <a:r>
              <a:rPr lang="mi-NZ" dirty="0" err="1">
                <a:solidFill>
                  <a:srgbClr val="200016"/>
                </a:solidFill>
              </a:rPr>
              <a:t>employeer</a:t>
            </a:r>
            <a:r>
              <a:rPr lang="mi-NZ" dirty="0">
                <a:solidFill>
                  <a:srgbClr val="200016"/>
                </a:solidFill>
              </a:rPr>
              <a:t> </a:t>
            </a:r>
            <a:r>
              <a:rPr lang="mi-NZ" dirty="0" err="1">
                <a:solidFill>
                  <a:srgbClr val="200016"/>
                </a:solidFill>
              </a:rPr>
              <a:t>need</a:t>
            </a:r>
            <a:r>
              <a:rPr lang="mi-NZ" dirty="0">
                <a:solidFill>
                  <a:srgbClr val="200016"/>
                </a:solidFill>
              </a:rPr>
              <a:t> </a:t>
            </a:r>
            <a:r>
              <a:rPr lang="mi-NZ" dirty="0" err="1">
                <a:solidFill>
                  <a:srgbClr val="200016"/>
                </a:solidFill>
              </a:rPr>
              <a:t>to</a:t>
            </a:r>
            <a:r>
              <a:rPr lang="mi-NZ" dirty="0">
                <a:solidFill>
                  <a:srgbClr val="200016"/>
                </a:solidFill>
              </a:rPr>
              <a:t> </a:t>
            </a:r>
            <a:r>
              <a:rPr lang="mi-NZ" dirty="0" err="1">
                <a:solidFill>
                  <a:srgbClr val="200016"/>
                </a:solidFill>
              </a:rPr>
              <a:t>give</a:t>
            </a:r>
            <a:r>
              <a:rPr lang="mi-NZ" dirty="0">
                <a:solidFill>
                  <a:srgbClr val="200016"/>
                </a:solidFill>
              </a:rPr>
              <a:t> </a:t>
            </a:r>
            <a:r>
              <a:rPr lang="mi-NZ" dirty="0" err="1">
                <a:solidFill>
                  <a:srgbClr val="200016"/>
                </a:solidFill>
              </a:rPr>
              <a:t>the</a:t>
            </a:r>
            <a:r>
              <a:rPr lang="mi-NZ" dirty="0">
                <a:solidFill>
                  <a:srgbClr val="200016"/>
                </a:solidFill>
              </a:rPr>
              <a:t> </a:t>
            </a:r>
            <a:r>
              <a:rPr lang="mi-NZ" dirty="0" err="1">
                <a:solidFill>
                  <a:srgbClr val="200016"/>
                </a:solidFill>
              </a:rPr>
              <a:t>timesheets</a:t>
            </a:r>
            <a:r>
              <a:rPr lang="mi-NZ" dirty="0">
                <a:solidFill>
                  <a:srgbClr val="200016"/>
                </a:solidFill>
              </a:rPr>
              <a:t>?</a:t>
            </a:r>
          </a:p>
          <a:p>
            <a:endParaRPr lang="mi-NZ" dirty="0">
              <a:solidFill>
                <a:srgbClr val="200016"/>
              </a:solidFill>
            </a:endParaRPr>
          </a:p>
          <a:p>
            <a:r>
              <a:rPr lang="mi-NZ" dirty="0">
                <a:solidFill>
                  <a:srgbClr val="200016"/>
                </a:solidFill>
              </a:rPr>
              <a:t>NO – </a:t>
            </a:r>
            <a:r>
              <a:rPr lang="mi-NZ" dirty="0" err="1">
                <a:solidFill>
                  <a:srgbClr val="200016"/>
                </a:solidFill>
              </a:rPr>
              <a:t>if</a:t>
            </a:r>
            <a:r>
              <a:rPr lang="mi-NZ" dirty="0">
                <a:solidFill>
                  <a:srgbClr val="200016"/>
                </a:solidFill>
              </a:rPr>
              <a:t> </a:t>
            </a:r>
            <a:r>
              <a:rPr lang="mi-NZ" dirty="0" err="1">
                <a:solidFill>
                  <a:srgbClr val="200016"/>
                </a:solidFill>
              </a:rPr>
              <a:t>the</a:t>
            </a:r>
            <a:r>
              <a:rPr lang="mi-NZ" dirty="0">
                <a:solidFill>
                  <a:srgbClr val="200016"/>
                </a:solidFill>
              </a:rPr>
              <a:t> </a:t>
            </a:r>
            <a:r>
              <a:rPr lang="mi-NZ" dirty="0" err="1">
                <a:solidFill>
                  <a:srgbClr val="200016"/>
                </a:solidFill>
              </a:rPr>
              <a:t>information</a:t>
            </a:r>
            <a:r>
              <a:rPr lang="mi-NZ" dirty="0">
                <a:solidFill>
                  <a:srgbClr val="200016"/>
                </a:solidFill>
              </a:rPr>
              <a:t> </a:t>
            </a:r>
            <a:r>
              <a:rPr lang="mi-NZ" dirty="0" err="1">
                <a:solidFill>
                  <a:srgbClr val="200016"/>
                </a:solidFill>
              </a:rPr>
              <a:t>doesn’t</a:t>
            </a:r>
            <a:r>
              <a:rPr lang="mi-NZ" dirty="0">
                <a:solidFill>
                  <a:srgbClr val="200016"/>
                </a:solidFill>
              </a:rPr>
              <a:t> </a:t>
            </a:r>
            <a:r>
              <a:rPr lang="mi-NZ" dirty="0" err="1">
                <a:solidFill>
                  <a:srgbClr val="200016"/>
                </a:solidFill>
              </a:rPr>
              <a:t>exist</a:t>
            </a:r>
            <a:r>
              <a:rPr lang="mi-NZ" dirty="0">
                <a:solidFill>
                  <a:srgbClr val="200016"/>
                </a:solidFill>
              </a:rPr>
              <a:t>, </a:t>
            </a:r>
            <a:r>
              <a:rPr lang="mi-NZ" dirty="0" err="1">
                <a:solidFill>
                  <a:srgbClr val="200016"/>
                </a:solidFill>
              </a:rPr>
              <a:t>it’s</a:t>
            </a:r>
            <a:r>
              <a:rPr lang="mi-NZ" dirty="0">
                <a:solidFill>
                  <a:srgbClr val="200016"/>
                </a:solidFill>
              </a:rPr>
              <a:t> </a:t>
            </a:r>
            <a:r>
              <a:rPr lang="mi-NZ" dirty="0" err="1">
                <a:solidFill>
                  <a:srgbClr val="200016"/>
                </a:solidFill>
              </a:rPr>
              <a:t>impossible</a:t>
            </a:r>
            <a:r>
              <a:rPr lang="mi-NZ" dirty="0">
                <a:solidFill>
                  <a:srgbClr val="200016"/>
                </a:solidFill>
              </a:rPr>
              <a:t> </a:t>
            </a:r>
            <a:r>
              <a:rPr lang="mi-NZ" dirty="0" err="1">
                <a:solidFill>
                  <a:srgbClr val="200016"/>
                </a:solidFill>
              </a:rPr>
              <a:t>to</a:t>
            </a:r>
            <a:r>
              <a:rPr lang="mi-NZ" dirty="0">
                <a:solidFill>
                  <a:srgbClr val="200016"/>
                </a:solidFill>
              </a:rPr>
              <a:t> </a:t>
            </a:r>
            <a:r>
              <a:rPr lang="mi-NZ" dirty="0" err="1">
                <a:solidFill>
                  <a:srgbClr val="200016"/>
                </a:solidFill>
              </a:rPr>
              <a:t>share</a:t>
            </a:r>
            <a:r>
              <a:rPr lang="mi-NZ" dirty="0">
                <a:solidFill>
                  <a:srgbClr val="200016"/>
                </a:solidFill>
              </a:rPr>
              <a:t> </a:t>
            </a:r>
            <a:r>
              <a:rPr lang="mi-NZ" dirty="0" err="1">
                <a:solidFill>
                  <a:srgbClr val="200016"/>
                </a:solidFill>
              </a:rPr>
              <a:t>it</a:t>
            </a:r>
            <a:r>
              <a:rPr lang="mi-NZ" dirty="0">
                <a:solidFill>
                  <a:srgbClr val="200016"/>
                </a:solidFill>
              </a:rPr>
              <a:t> </a:t>
            </a:r>
            <a:r>
              <a:rPr lang="mi-NZ" dirty="0" err="1">
                <a:solidFill>
                  <a:srgbClr val="200016"/>
                </a:solidFill>
              </a:rPr>
              <a:t>with</a:t>
            </a:r>
            <a:r>
              <a:rPr lang="mi-NZ" dirty="0">
                <a:solidFill>
                  <a:srgbClr val="200016"/>
                </a:solidFill>
              </a:rPr>
              <a:t> T. </a:t>
            </a:r>
            <a:r>
              <a:rPr lang="en-NZ" dirty="0">
                <a:solidFill>
                  <a:srgbClr val="200016"/>
                </a:solidFill>
              </a:rPr>
              <a:t>If the employer has deleted some of the information as part of a routine process, this is a good reason not to share that information with T.</a:t>
            </a:r>
          </a:p>
          <a:p>
            <a:endParaRPr lang="en-NZ" dirty="0">
              <a:solidFill>
                <a:srgbClr val="200016"/>
              </a:solidFill>
            </a:endParaRPr>
          </a:p>
          <a:p>
            <a:r>
              <a:rPr lang="en-NZ" dirty="0">
                <a:solidFill>
                  <a:srgbClr val="200016"/>
                </a:solidFill>
              </a:rPr>
              <a:t>T’s timesheets were deleted in anticipation of his legal action.</a:t>
            </a:r>
          </a:p>
          <a:p>
            <a:endParaRPr lang="en-NZ" dirty="0">
              <a:solidFill>
                <a:srgbClr val="200016"/>
              </a:solidFill>
            </a:endParaRPr>
          </a:p>
          <a:p>
            <a:r>
              <a:rPr lang="en-NZ" dirty="0">
                <a:solidFill>
                  <a:srgbClr val="200016"/>
                </a:solidFill>
              </a:rPr>
              <a:t>YES – agencies cannot delete information that they otherwise would not have deleted, just to avoid giving it to people who may ask for it. Destroying information to avoid giving it to the person is an offence under the Privacy Act, with a fine of up to $10,000.</a:t>
            </a: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36</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233539" y="899886"/>
            <a:ext cx="22262923"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Seeing your own personal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246247" y="2531036"/>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Do</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T’s</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timesheets</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need</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to</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be</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given</a:t>
            </a:r>
            <a:r>
              <a:rPr lang="mi-NZ" sz="10000" spc="-20" dirty="0">
                <a:solidFill>
                  <a:schemeClr val="tx1"/>
                </a:solidFill>
                <a:latin typeface="Arial" panose="020B0604020202020204" pitchFamily="34" charset="0"/>
                <a:cs typeface="Arial" panose="020B0604020202020204" pitchFamily="34" charset="0"/>
              </a:rPr>
              <a:t>?</a:t>
            </a:r>
            <a:endParaRPr lang="mi-NZ" sz="10000" dirty="0">
              <a:solidFill>
                <a:schemeClr val="tx1"/>
              </a:solidFill>
              <a:latin typeface="Arial" panose="020B0604020202020204" pitchFamily="34" charset="0"/>
              <a:cs typeface="Arial" panose="020B0604020202020204" pitchFamily="34" charset="0"/>
            </a:endParaRPr>
          </a:p>
        </p:txBody>
      </p:sp>
      <p:pic>
        <p:nvPicPr>
          <p:cNvPr id="3" name="Picture Placeholder 4">
            <a:extLst>
              <a:ext uri="{FF2B5EF4-FFF2-40B4-BE49-F238E27FC236}">
                <a16:creationId xmlns:a16="http://schemas.microsoft.com/office/drawing/2014/main" id="{1591428B-FE85-A7FF-927A-4F83A788F1A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522507" y="9895891"/>
            <a:ext cx="1483121" cy="148312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pic>
        <p:nvPicPr>
          <p:cNvPr id="4" name="Picture Placeholder 4">
            <a:extLst>
              <a:ext uri="{FF2B5EF4-FFF2-40B4-BE49-F238E27FC236}">
                <a16:creationId xmlns:a16="http://schemas.microsoft.com/office/drawing/2014/main" id="{59CE1AD5-165E-6F00-75B2-D657ADFAC30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522506" y="6357391"/>
            <a:ext cx="1483121" cy="148312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49324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6990E6-FCF5-A12A-F1B2-9C6A25E36181}"/>
              </a:ext>
            </a:extLst>
          </p:cNvPr>
          <p:cNvSpPr>
            <a:spLocks noGrp="1"/>
          </p:cNvSpPr>
          <p:nvPr>
            <p:ph type="body" sz="quarter" idx="28"/>
          </p:nvPr>
        </p:nvSpPr>
        <p:spPr>
          <a:xfrm>
            <a:off x="1411416" y="1385392"/>
            <a:ext cx="21604288" cy="2664507"/>
          </a:xfrm>
        </p:spPr>
        <p:txBody>
          <a:bodyPr/>
          <a:lstStyle/>
          <a:p>
            <a:r>
              <a:rPr lang="en-US" dirty="0"/>
              <a:t>Access determinations</a:t>
            </a:r>
          </a:p>
        </p:txBody>
      </p:sp>
      <p:sp>
        <p:nvSpPr>
          <p:cNvPr id="3" name="Text Placeholder 2">
            <a:extLst>
              <a:ext uri="{FF2B5EF4-FFF2-40B4-BE49-F238E27FC236}">
                <a16:creationId xmlns:a16="http://schemas.microsoft.com/office/drawing/2014/main" id="{AE4767CC-A58C-E297-2E7A-485E56D0190E}"/>
              </a:ext>
            </a:extLst>
          </p:cNvPr>
          <p:cNvSpPr>
            <a:spLocks noGrp="1"/>
          </p:cNvSpPr>
          <p:nvPr>
            <p:ph type="body" sz="quarter" idx="29"/>
          </p:nvPr>
        </p:nvSpPr>
        <p:spPr>
          <a:xfrm>
            <a:off x="1411416" y="3689859"/>
            <a:ext cx="21604288" cy="3574643"/>
          </a:xfrm>
        </p:spPr>
        <p:txBody>
          <a:bodyPr/>
          <a:lstStyle/>
          <a:p>
            <a:r>
              <a:rPr lang="en-US" sz="6400" dirty="0"/>
              <a:t>The Privacy Commissioner can issue an access determination to require an agency to provide personal information to the requester, or to respond to the request if the business has not done so. </a:t>
            </a:r>
          </a:p>
          <a:p>
            <a:endParaRPr lang="en-US" sz="6400" dirty="0"/>
          </a:p>
        </p:txBody>
      </p:sp>
      <p:sp>
        <p:nvSpPr>
          <p:cNvPr id="4" name="Footer Placeholder 3">
            <a:extLst>
              <a:ext uri="{FF2B5EF4-FFF2-40B4-BE49-F238E27FC236}">
                <a16:creationId xmlns:a16="http://schemas.microsoft.com/office/drawing/2014/main" id="{D2880419-62E3-6841-7FF3-3459E5895A99}"/>
              </a:ext>
            </a:extLst>
          </p:cNvPr>
          <p:cNvSpPr>
            <a:spLocks noGrp="1"/>
          </p:cNvSpPr>
          <p:nvPr>
            <p:ph type="ftr" sz="quarter" idx="30"/>
          </p:nvPr>
        </p:nvSpPr>
        <p:spPr/>
        <p:txBody>
          <a:bodyPr/>
          <a:lstStyle/>
          <a:p>
            <a:r>
              <a:rPr lang="en-US"/>
              <a:t>INSERT TITLE OF DOCUMENT HERE</a:t>
            </a:r>
            <a:endParaRPr lang="en-US" dirty="0"/>
          </a:p>
        </p:txBody>
      </p:sp>
    </p:spTree>
    <p:extLst>
      <p:ext uri="{BB962C8B-B14F-4D97-AF65-F5344CB8AC3E}">
        <p14:creationId xmlns:p14="http://schemas.microsoft.com/office/powerpoint/2010/main" val="2812198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Making changes to your personal information</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1921716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39</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NZ" b="1" i="0" dirty="0">
                <a:solidFill>
                  <a:schemeClr val="bg1">
                    <a:lumMod val="75000"/>
                  </a:schemeClr>
                </a:solidFill>
                <a:effectLst/>
                <a:latin typeface="-apple-system"/>
              </a:rPr>
              <a:t>Making changes to your personal information</a:t>
            </a:r>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9337" y="2671967"/>
            <a:ext cx="8729173" cy="7189379"/>
          </a:xfrm>
        </p:spPr>
        <p:txBody>
          <a:bodyPr/>
          <a:lstStyle/>
          <a:p>
            <a:r>
              <a:rPr lang="en-NZ" dirty="0">
                <a:solidFill>
                  <a:srgbClr val="200016"/>
                </a:solidFill>
              </a:rPr>
              <a:t>Agencies have to review your information when you tell them it’s wrong.</a:t>
            </a:r>
          </a:p>
          <a:p>
            <a:endParaRPr lang="en-NZ" dirty="0">
              <a:solidFill>
                <a:srgbClr val="200016"/>
              </a:solidFill>
            </a:endParaRPr>
          </a:p>
          <a:p>
            <a:r>
              <a:rPr lang="en-NZ" dirty="0">
                <a:solidFill>
                  <a:srgbClr val="200016"/>
                </a:solidFill>
              </a:rPr>
              <a:t>R is a casual construction labourer for an employment agency. The agency sends them on short-term assignments to various construction firms around town.</a:t>
            </a:r>
          </a:p>
          <a:p>
            <a:endParaRPr lang="en-NZ" dirty="0">
              <a:solidFill>
                <a:srgbClr val="200016"/>
              </a:solidFill>
            </a:endParaRPr>
          </a:p>
          <a:p>
            <a:r>
              <a:rPr lang="en-NZ" dirty="0">
                <a:solidFill>
                  <a:srgbClr val="200016"/>
                </a:solidFill>
              </a:rPr>
              <a:t>At the end of each assignment, the firms provide short reports of each employee’s performance. This is held by the employment agency and used to determine suitability for future assignments. R’s reports have always been satisfactory.</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Meet R</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99250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a:fillRect/>
          </a:stretch>
        </p:blipFill>
        <p:spPr>
          <a:xfrm>
            <a:off x="8641142" y="3441618"/>
            <a:ext cx="3943371" cy="3943371"/>
          </a:xfrm>
        </p:spPr>
      </p:pic>
      <p:pic>
        <p:nvPicPr>
          <p:cNvPr id="7" name="Picture Placeholder 6">
            <a:extLst>
              <a:ext uri="{FF2B5EF4-FFF2-40B4-BE49-F238E27FC236}">
                <a16:creationId xmlns:a16="http://schemas.microsoft.com/office/drawing/2014/main" id="{E2154D8F-E4C9-3CF0-4756-65D041337B8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a:fillRect/>
          </a:stretch>
        </p:blipFill>
        <p:spPr>
          <a:xfrm>
            <a:off x="13602623" y="3441617"/>
            <a:ext cx="3943371" cy="3943371"/>
          </a:xfrm>
        </p:spPr>
      </p:pic>
      <p:pic>
        <p:nvPicPr>
          <p:cNvPr id="10" name="Picture Placeholder 9">
            <a:extLst>
              <a:ext uri="{FF2B5EF4-FFF2-40B4-BE49-F238E27FC236}">
                <a16:creationId xmlns:a16="http://schemas.microsoft.com/office/drawing/2014/main" id="{927B30AB-7CB3-EB93-66F8-930A4E9B671C}"/>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val="0"/>
              </a:ext>
            </a:extLst>
          </a:blip>
          <a:srcRect/>
          <a:stretch>
            <a:fillRect/>
          </a:stretch>
        </p:blipFill>
        <p:spPr>
          <a:xfrm>
            <a:off x="18694569" y="3441616"/>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1271713" y="1673424"/>
            <a:ext cx="6380649" cy="9309022"/>
          </a:xfrm>
        </p:spPr>
        <p:txBody>
          <a:bodyPr/>
          <a:lstStyle/>
          <a:p>
            <a:r>
              <a:rPr lang="en-NZ" dirty="0">
                <a:solidFill>
                  <a:srgbClr val="200016"/>
                </a:solidFill>
              </a:rPr>
              <a:t>A notifiable privacy breach happens when an organisation or person either intentionally or accidentally:</a:t>
            </a:r>
          </a:p>
          <a:p>
            <a:endParaRPr lang="en-NZ" dirty="0">
              <a:solidFill>
                <a:srgbClr val="200016"/>
              </a:solidFill>
            </a:endParaRPr>
          </a:p>
          <a:p>
            <a:pPr marL="457200" indent="-457200">
              <a:buFont typeface="Arial" panose="020B0604020202020204" pitchFamily="34" charset="0"/>
              <a:buChar char="•"/>
            </a:pPr>
            <a:r>
              <a:rPr lang="en-NZ" dirty="0">
                <a:solidFill>
                  <a:srgbClr val="200016"/>
                </a:solidFill>
              </a:rPr>
              <a:t>Provides unauthorised or accidental access to someone's personal information.</a:t>
            </a:r>
          </a:p>
          <a:p>
            <a:pPr marL="457200" indent="-457200">
              <a:buFont typeface="Arial" panose="020B0604020202020204" pitchFamily="34" charset="0"/>
              <a:buChar char="•"/>
            </a:pPr>
            <a:r>
              <a:rPr lang="en-NZ" dirty="0">
                <a:solidFill>
                  <a:srgbClr val="200016"/>
                </a:solidFill>
              </a:rPr>
              <a:t>Discloses, alters, loses or destroys someone's personal information</a:t>
            </a:r>
          </a:p>
          <a:p>
            <a:pPr marL="457200" indent="-457200">
              <a:buFont typeface="Arial" panose="020B0604020202020204" pitchFamily="34" charset="0"/>
              <a:buChar char="•"/>
            </a:pPr>
            <a:r>
              <a:rPr lang="en-NZ" dirty="0">
                <a:solidFill>
                  <a:srgbClr val="200016"/>
                </a:solidFill>
              </a:rPr>
              <a:t>A privacy breach also occurs when someone is unable to access their personal information due to, for example, their account being hacked.</a:t>
            </a:r>
          </a:p>
          <a:p>
            <a:pPr marL="457200" indent="-457200">
              <a:buFont typeface="Arial" panose="020B0604020202020204" pitchFamily="34" charset="0"/>
              <a:buChar char="•"/>
            </a:pPr>
            <a:endParaRPr lang="en-NZ" dirty="0">
              <a:solidFill>
                <a:srgbClr val="200016"/>
              </a:solidFill>
            </a:endParaRPr>
          </a:p>
          <a:p>
            <a:r>
              <a:rPr lang="en-NZ" dirty="0">
                <a:solidFill>
                  <a:srgbClr val="200016"/>
                </a:solidFill>
              </a:rPr>
              <a:t>These are all examples of privacy breaches:</a:t>
            </a: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4</a:t>
            </a:fld>
            <a:endParaRPr lang="en-NZ" dirty="0"/>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6">
            <a:extLst>
              <a:ext uri="{FF2B5EF4-FFF2-40B4-BE49-F238E27FC236}">
                <a16:creationId xmlns:a16="http://schemas.microsoft.com/office/drawing/2014/main" id="{9DDB4945-F838-C313-F52D-E8496E8E15AA}"/>
              </a:ext>
            </a:extLst>
          </p:cNvPr>
          <p:cNvSpPr>
            <a:spLocks noGrp="1"/>
          </p:cNvSpPr>
          <p:nvPr>
            <p:ph type="body" sz="quarter" idx="4294967295"/>
          </p:nvPr>
        </p:nvSpPr>
        <p:spPr>
          <a:xfrm>
            <a:off x="8641142" y="8302696"/>
            <a:ext cx="3963251" cy="3671762"/>
          </a:xfrm>
        </p:spPr>
        <p:txBody>
          <a:bodyPr>
            <a:normAutofit/>
          </a:bodyPr>
          <a:lstStyle/>
          <a:p>
            <a:pPr marL="144000" indent="0">
              <a:buNone/>
            </a:pPr>
            <a:r>
              <a:rPr lang="en-US" dirty="0">
                <a:solidFill>
                  <a:srgbClr val="200016"/>
                </a:solidFill>
              </a:rPr>
              <a:t>A bar owner tells a woman’s employer that her debit card often declines for small transactions.</a:t>
            </a:r>
          </a:p>
          <a:p>
            <a:pPr marL="144000" indent="0">
              <a:buNone/>
            </a:pPr>
            <a:endParaRPr lang="en-US" dirty="0">
              <a:solidFill>
                <a:srgbClr val="200016"/>
              </a:solidFill>
            </a:endParaRPr>
          </a:p>
          <a:p>
            <a:pPr marL="144000" indent="0">
              <a:buNone/>
            </a:pPr>
            <a:endParaRPr lang="en-US" dirty="0">
              <a:solidFill>
                <a:srgbClr val="200016"/>
              </a:solidFill>
            </a:endParaRPr>
          </a:p>
        </p:txBody>
      </p:sp>
      <p:sp>
        <p:nvSpPr>
          <p:cNvPr id="12" name="Rectangle 11">
            <a:extLst>
              <a:ext uri="{FF2B5EF4-FFF2-40B4-BE49-F238E27FC236}">
                <a16:creationId xmlns:a16="http://schemas.microsoft.com/office/drawing/2014/main" id="{D355876F-2371-C9D5-CA0C-658AF060CCE3}"/>
              </a:ext>
            </a:extLst>
          </p:cNvPr>
          <p:cNvSpPr/>
          <p:nvPr/>
        </p:nvSpPr>
        <p:spPr>
          <a:xfrm>
            <a:off x="13187132" y="8625787"/>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26">
            <a:extLst>
              <a:ext uri="{FF2B5EF4-FFF2-40B4-BE49-F238E27FC236}">
                <a16:creationId xmlns:a16="http://schemas.microsoft.com/office/drawing/2014/main" id="{2BF5F5A3-88FF-E994-DDB0-5BB24AD87F8C}"/>
              </a:ext>
            </a:extLst>
          </p:cNvPr>
          <p:cNvSpPr txBox="1">
            <a:spLocks/>
          </p:cNvSpPr>
          <p:nvPr/>
        </p:nvSpPr>
        <p:spPr>
          <a:xfrm>
            <a:off x="13828058" y="8302696"/>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0">
              <a:buFont typeface="Arial" panose="020B0604020202020204" pitchFamily="34" charset="0"/>
              <a:buNone/>
            </a:pPr>
            <a:r>
              <a:rPr lang="en-US" dirty="0">
                <a:solidFill>
                  <a:srgbClr val="200016"/>
                </a:solidFill>
              </a:rPr>
              <a:t>A GP’s office accidentally sends a letter with details of a man’s chronic sickness to the wrong address.</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5" name="Text Placeholder 26">
            <a:extLst>
              <a:ext uri="{FF2B5EF4-FFF2-40B4-BE49-F238E27FC236}">
                <a16:creationId xmlns:a16="http://schemas.microsoft.com/office/drawing/2014/main" id="{2DF11AB6-8107-2D01-7A45-F0C1AE378012}"/>
              </a:ext>
            </a:extLst>
          </p:cNvPr>
          <p:cNvSpPr txBox="1">
            <a:spLocks/>
          </p:cNvSpPr>
          <p:nvPr/>
        </p:nvSpPr>
        <p:spPr>
          <a:xfrm>
            <a:off x="18674689" y="8302696"/>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0">
              <a:buFont typeface="Arial" panose="020B0604020202020204" pitchFamily="34" charset="0"/>
              <a:buNone/>
            </a:pPr>
            <a:r>
              <a:rPr lang="en-US" dirty="0">
                <a:solidFill>
                  <a:srgbClr val="200016"/>
                </a:solidFill>
              </a:rPr>
              <a:t>A construction company’s customer database is loaded onto a USB, which is then lost.</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6655702" y="722584"/>
            <a:ext cx="7171127"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US" dirty="0">
                <a:solidFill>
                  <a:schemeClr val="bg1">
                    <a:lumMod val="65000"/>
                  </a:schemeClr>
                </a:solidFill>
              </a:rPr>
              <a:t>Privacy at home and work</a:t>
            </a:r>
            <a:endParaRPr lang="en-US" dirty="0"/>
          </a:p>
        </p:txBody>
      </p:sp>
    </p:spTree>
    <p:extLst>
      <p:ext uri="{BB962C8B-B14F-4D97-AF65-F5344CB8AC3E}">
        <p14:creationId xmlns:p14="http://schemas.microsoft.com/office/powerpoint/2010/main" val="972274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40</a:t>
            </a:fld>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9337" y="2671967"/>
            <a:ext cx="8729173" cy="7189379"/>
          </a:xfrm>
        </p:spPr>
        <p:txBody>
          <a:bodyPr/>
          <a:lstStyle/>
          <a:p>
            <a:r>
              <a:rPr lang="en-NZ" dirty="0">
                <a:solidFill>
                  <a:srgbClr val="200016"/>
                </a:solidFill>
              </a:rPr>
              <a:t>R and another employee are assigned to jobs on the same construction site. The other employee arrives an hour late. They’re also not dressed appropriately (wearing </a:t>
            </a:r>
            <a:r>
              <a:rPr lang="en-NZ" dirty="0" err="1">
                <a:solidFill>
                  <a:srgbClr val="200016"/>
                </a:solidFill>
              </a:rPr>
              <a:t>jandals</a:t>
            </a:r>
            <a:r>
              <a:rPr lang="en-NZ" dirty="0">
                <a:solidFill>
                  <a:srgbClr val="200016"/>
                </a:solidFill>
              </a:rPr>
              <a:t> when they work be wearing work boots), and they are eventually sent home early after making a number of simple mistakes. </a:t>
            </a:r>
          </a:p>
          <a:p>
            <a:endParaRPr lang="en-NZ" dirty="0">
              <a:solidFill>
                <a:srgbClr val="200016"/>
              </a:solidFill>
            </a:endParaRPr>
          </a:p>
          <a:p>
            <a:r>
              <a:rPr lang="en-NZ" dirty="0">
                <a:solidFill>
                  <a:srgbClr val="200016"/>
                </a:solidFill>
              </a:rPr>
              <a:t>The construction firm then mixes up the two employees in its reports to the employment agency. </a:t>
            </a:r>
          </a:p>
          <a:p>
            <a:endParaRPr lang="en-NZ" dirty="0">
              <a:solidFill>
                <a:srgbClr val="200016"/>
              </a:solidFill>
            </a:endParaRPr>
          </a:p>
          <a:p>
            <a:r>
              <a:rPr lang="en-NZ" dirty="0">
                <a:solidFill>
                  <a:srgbClr val="200016"/>
                </a:solidFill>
              </a:rPr>
              <a:t>When R finds out, they ask the employment agency to amend their record by removing the incorrect report from their file.</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Mixed up reports</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
        <p:nvSpPr>
          <p:cNvPr id="6" name="Title 4">
            <a:extLst>
              <a:ext uri="{FF2B5EF4-FFF2-40B4-BE49-F238E27FC236}">
                <a16:creationId xmlns:a16="http://schemas.microsoft.com/office/drawing/2014/main" id="{3379D446-B304-344D-0FC0-2BC74798A625}"/>
              </a:ext>
            </a:extLst>
          </p:cNvPr>
          <p:cNvSpPr txBox="1">
            <a:spLocks/>
          </p:cNvSpPr>
          <p:nvPr/>
        </p:nvSpPr>
        <p:spPr>
          <a:xfrm>
            <a:off x="15130226" y="528922"/>
            <a:ext cx="9014308"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a:solidFill>
                  <a:schemeClr val="bg1">
                    <a:lumMod val="75000"/>
                  </a:schemeClr>
                </a:solidFill>
                <a:latin typeface="-apple-system"/>
              </a:rPr>
              <a:t>Making changes to your personal information</a:t>
            </a:r>
            <a:endParaRPr lang="en-NZ" dirty="0">
              <a:solidFill>
                <a:schemeClr val="bg1">
                  <a:lumMod val="75000"/>
                </a:schemeClr>
              </a:solidFill>
              <a:latin typeface="-apple-system"/>
            </a:endParaRPr>
          </a:p>
        </p:txBody>
      </p:sp>
    </p:spTree>
    <p:extLst>
      <p:ext uri="{BB962C8B-B14F-4D97-AF65-F5344CB8AC3E}">
        <p14:creationId xmlns:p14="http://schemas.microsoft.com/office/powerpoint/2010/main" val="2239156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8589917" y="4162413"/>
            <a:ext cx="3943371" cy="3943371"/>
          </a:xfrm>
        </p:spPr>
      </p:pic>
      <p:pic>
        <p:nvPicPr>
          <p:cNvPr id="7" name="Picture Placeholder 6">
            <a:extLst>
              <a:ext uri="{FF2B5EF4-FFF2-40B4-BE49-F238E27FC236}">
                <a16:creationId xmlns:a16="http://schemas.microsoft.com/office/drawing/2014/main" id="{E2154D8F-E4C9-3CF0-4756-65D041337B8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13620979" y="4162414"/>
            <a:ext cx="3943371" cy="3943371"/>
          </a:xfrm>
        </p:spPr>
      </p:pic>
      <p:pic>
        <p:nvPicPr>
          <p:cNvPr id="10" name="Picture Placeholder 9">
            <a:extLst>
              <a:ext uri="{FF2B5EF4-FFF2-40B4-BE49-F238E27FC236}">
                <a16:creationId xmlns:a16="http://schemas.microsoft.com/office/drawing/2014/main" id="{927B30AB-7CB3-EB93-66F8-930A4E9B671C}"/>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val="0"/>
              </a:ext>
            </a:extLst>
          </a:blip>
          <a:srcRect/>
          <a:stretch/>
        </p:blipFill>
        <p:spPr>
          <a:xfrm>
            <a:off x="18652041" y="4162413"/>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1196017" y="4409767"/>
            <a:ext cx="6380649" cy="9309022"/>
          </a:xfrm>
        </p:spPr>
        <p:txBody>
          <a:bodyPr/>
          <a:lstStyle/>
          <a:p>
            <a:r>
              <a:rPr lang="en-NZ" dirty="0">
                <a:solidFill>
                  <a:srgbClr val="200016"/>
                </a:solidFill>
              </a:rPr>
              <a:t>R has asked the employment agency to amend its records by removing the incorrect report from their file.</a:t>
            </a:r>
          </a:p>
          <a:p>
            <a:endParaRPr lang="en-NZ" dirty="0">
              <a:solidFill>
                <a:srgbClr val="200016"/>
              </a:solidFill>
            </a:endParaRPr>
          </a:p>
          <a:p>
            <a:r>
              <a:rPr lang="en-NZ" dirty="0">
                <a:solidFill>
                  <a:srgbClr val="200016"/>
                </a:solidFill>
              </a:rPr>
              <a:t>Which of these three options  </a:t>
            </a:r>
            <a:r>
              <a:rPr lang="en-NZ" b="1" dirty="0">
                <a:solidFill>
                  <a:srgbClr val="200016"/>
                </a:solidFill>
              </a:rPr>
              <a:t>must </a:t>
            </a:r>
            <a:r>
              <a:rPr lang="en-NZ" dirty="0">
                <a:solidFill>
                  <a:srgbClr val="200016"/>
                </a:solidFill>
              </a:rPr>
              <a:t>the employment agency do in this situation? </a:t>
            </a:r>
          </a:p>
          <a:p>
            <a:endParaRPr lang="en-NZ" dirty="0">
              <a:solidFill>
                <a:srgbClr val="200016"/>
              </a:solidFill>
            </a:endParaRPr>
          </a:p>
          <a:p>
            <a:pPr marL="457200" indent="-457200">
              <a:buFont typeface="Arial" panose="020B0604020202020204" pitchFamily="34" charset="0"/>
              <a:buChar char="•"/>
            </a:pPr>
            <a:endParaRPr lang="en-NZ" dirty="0">
              <a:solidFill>
                <a:srgbClr val="200016"/>
              </a:solidFill>
            </a:endParaRPr>
          </a:p>
          <a:p>
            <a:endParaRPr lang="en-NZ" dirty="0">
              <a:solidFill>
                <a:srgbClr val="200016"/>
              </a:solidFill>
            </a:endParaRPr>
          </a:p>
          <a:p>
            <a:pPr marL="457200" indent="-457200">
              <a:buFont typeface="Arial" panose="020B0604020202020204" pitchFamily="34" charset="0"/>
              <a:buChar char="•"/>
            </a:pP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41</a:t>
            </a:fld>
            <a:endParaRPr lang="en-NZ" dirty="0"/>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6">
            <a:extLst>
              <a:ext uri="{FF2B5EF4-FFF2-40B4-BE49-F238E27FC236}">
                <a16:creationId xmlns:a16="http://schemas.microsoft.com/office/drawing/2014/main" id="{9DDB4945-F838-C313-F52D-E8496E8E15AA}"/>
              </a:ext>
            </a:extLst>
          </p:cNvPr>
          <p:cNvSpPr>
            <a:spLocks noGrp="1"/>
          </p:cNvSpPr>
          <p:nvPr>
            <p:ph type="body" sz="quarter" idx="4294967295"/>
          </p:nvPr>
        </p:nvSpPr>
        <p:spPr>
          <a:xfrm>
            <a:off x="8641142" y="8645095"/>
            <a:ext cx="3963251" cy="3671762"/>
          </a:xfrm>
        </p:spPr>
        <p:txBody>
          <a:bodyPr>
            <a:normAutofit/>
          </a:bodyPr>
          <a:lstStyle/>
          <a:p>
            <a:pPr marL="0" indent="0">
              <a:buNone/>
            </a:pPr>
            <a:r>
              <a:rPr lang="en-NZ" dirty="0">
                <a:solidFill>
                  <a:srgbClr val="200016"/>
                </a:solidFill>
              </a:rPr>
              <a:t>Immediately remove the report.</a:t>
            </a:r>
          </a:p>
          <a:p>
            <a:pPr marL="144000" indent="0">
              <a:buNone/>
            </a:pPr>
            <a:endParaRPr lang="en-US" dirty="0">
              <a:solidFill>
                <a:srgbClr val="200016"/>
              </a:solidFill>
            </a:endParaRPr>
          </a:p>
          <a:p>
            <a:pPr marL="144000" indent="0">
              <a:buNone/>
            </a:pPr>
            <a:endParaRPr lang="en-US" dirty="0">
              <a:solidFill>
                <a:srgbClr val="200016"/>
              </a:solidFill>
            </a:endParaRPr>
          </a:p>
        </p:txBody>
      </p:sp>
      <p:sp>
        <p:nvSpPr>
          <p:cNvPr id="12" name="Rectangle 11">
            <a:extLst>
              <a:ext uri="{FF2B5EF4-FFF2-40B4-BE49-F238E27FC236}">
                <a16:creationId xmlns:a16="http://schemas.microsoft.com/office/drawing/2014/main" id="{D355876F-2371-C9D5-CA0C-658AF060CCE3}"/>
              </a:ext>
            </a:extLst>
          </p:cNvPr>
          <p:cNvSpPr/>
          <p:nvPr/>
        </p:nvSpPr>
        <p:spPr>
          <a:xfrm>
            <a:off x="13187132" y="8625787"/>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26">
            <a:extLst>
              <a:ext uri="{FF2B5EF4-FFF2-40B4-BE49-F238E27FC236}">
                <a16:creationId xmlns:a16="http://schemas.microsoft.com/office/drawing/2014/main" id="{2BF5F5A3-88FF-E994-DDB0-5BB24AD87F8C}"/>
              </a:ext>
            </a:extLst>
          </p:cNvPr>
          <p:cNvSpPr txBox="1">
            <a:spLocks/>
          </p:cNvSpPr>
          <p:nvPr/>
        </p:nvSpPr>
        <p:spPr>
          <a:xfrm>
            <a:off x="13667113" y="8677323"/>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Review the review to see if there’s been a mistake.</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5" name="Text Placeholder 26">
            <a:extLst>
              <a:ext uri="{FF2B5EF4-FFF2-40B4-BE49-F238E27FC236}">
                <a16:creationId xmlns:a16="http://schemas.microsoft.com/office/drawing/2014/main" id="{2DF11AB6-8107-2D01-7A45-F0C1AE378012}"/>
              </a:ext>
            </a:extLst>
          </p:cNvPr>
          <p:cNvSpPr txBox="1">
            <a:spLocks/>
          </p:cNvSpPr>
          <p:nvPr/>
        </p:nvSpPr>
        <p:spPr>
          <a:xfrm>
            <a:off x="18632161" y="8692095"/>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Penalise the construction firm for sending incorrect information. </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5963044" y="619843"/>
            <a:ext cx="9301483"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NZ" dirty="0">
                <a:solidFill>
                  <a:schemeClr val="bg1">
                    <a:lumMod val="75000"/>
                  </a:schemeClr>
                </a:solidFill>
                <a:latin typeface="-apple-system"/>
              </a:rPr>
              <a:t>Making changes to your personal information</a:t>
            </a:r>
          </a:p>
          <a:p>
            <a:pPr algn="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390006" y="1899573"/>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Learning</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check</a:t>
            </a:r>
            <a:r>
              <a:rPr lang="mi-NZ" sz="10000" spc="-20" dirty="0">
                <a:solidFill>
                  <a:schemeClr val="tx1"/>
                </a:solidFill>
                <a:latin typeface="Arial" panose="020B0604020202020204" pitchFamily="34" charset="0"/>
                <a:cs typeface="Arial" panose="020B0604020202020204" pitchFamily="34" charset="0"/>
              </a:rPr>
              <a:t> </a:t>
            </a:r>
            <a:endParaRPr sz="1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54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42</a:t>
            </a:fld>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9337" y="2671967"/>
            <a:ext cx="8729173" cy="7189379"/>
          </a:xfrm>
        </p:spPr>
        <p:txBody>
          <a:bodyPr/>
          <a:lstStyle/>
          <a:p>
            <a:r>
              <a:rPr lang="en-NZ" dirty="0">
                <a:solidFill>
                  <a:srgbClr val="200016"/>
                </a:solidFill>
              </a:rPr>
              <a:t>It’s generally best to correct information when it’s clearly wrong, and add a statement if an agency can’t confirm its accuracy or if there is a dispute.</a:t>
            </a:r>
          </a:p>
          <a:p>
            <a:endParaRPr lang="en-NZ" dirty="0">
              <a:solidFill>
                <a:srgbClr val="200016"/>
              </a:solidFill>
            </a:endParaRPr>
          </a:p>
          <a:p>
            <a:r>
              <a:rPr lang="en-NZ" dirty="0">
                <a:solidFill>
                  <a:srgbClr val="200016"/>
                </a:solidFill>
              </a:rPr>
              <a:t>In this case, the agency does both. When R tells the agency the information is wrong, and why, the company looks into the matter by talking to the construction form and the other employee. </a:t>
            </a:r>
          </a:p>
          <a:p>
            <a:endParaRPr lang="en-NZ" dirty="0">
              <a:solidFill>
                <a:srgbClr val="200016"/>
              </a:solidFill>
            </a:endParaRPr>
          </a:p>
          <a:p>
            <a:r>
              <a:rPr lang="en-NZ" dirty="0">
                <a:solidFill>
                  <a:srgbClr val="200016"/>
                </a:solidFill>
              </a:rPr>
              <a:t>This takes a few days, so in the interim it attaches a statement of correction to the report.</a:t>
            </a:r>
          </a:p>
          <a:p>
            <a:endParaRPr lang="en-NZ" dirty="0">
              <a:solidFill>
                <a:srgbClr val="200016"/>
              </a:solidFill>
            </a:endParaRPr>
          </a:p>
          <a:p>
            <a:r>
              <a:rPr lang="en-NZ" dirty="0">
                <a:solidFill>
                  <a:srgbClr val="200016"/>
                </a:solidFill>
              </a:rPr>
              <a:t>Once the employment agency is satisfied that R’s version of events is correct, it removes the correct report from their file.</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8798284" cy="2425327"/>
          </a:xfrm>
        </p:spPr>
        <p:txBody>
          <a:bodyPr/>
          <a:lstStyle/>
          <a:p>
            <a:r>
              <a:rPr lang="en-US" dirty="0"/>
              <a:t>Statement of correction</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a:xfrm>
            <a:off x="0" y="0"/>
            <a:ext cx="14351494" cy="12533312"/>
          </a:xfrm>
        </p:spPr>
      </p:pic>
      <p:sp>
        <p:nvSpPr>
          <p:cNvPr id="6" name="Title 4">
            <a:extLst>
              <a:ext uri="{FF2B5EF4-FFF2-40B4-BE49-F238E27FC236}">
                <a16:creationId xmlns:a16="http://schemas.microsoft.com/office/drawing/2014/main" id="{3379D446-B304-344D-0FC0-2BC74798A625}"/>
              </a:ext>
            </a:extLst>
          </p:cNvPr>
          <p:cNvSpPr txBox="1">
            <a:spLocks/>
          </p:cNvSpPr>
          <p:nvPr/>
        </p:nvSpPr>
        <p:spPr>
          <a:xfrm>
            <a:off x="15130226" y="528922"/>
            <a:ext cx="9014308"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dirty="0">
                <a:solidFill>
                  <a:schemeClr val="bg1">
                    <a:lumMod val="75000"/>
                  </a:schemeClr>
                </a:solidFill>
                <a:latin typeface="-apple-system"/>
              </a:rPr>
              <a:t>Making changes to your personal information</a:t>
            </a:r>
          </a:p>
        </p:txBody>
      </p:sp>
    </p:spTree>
    <p:extLst>
      <p:ext uri="{BB962C8B-B14F-4D97-AF65-F5344CB8AC3E}">
        <p14:creationId xmlns:p14="http://schemas.microsoft.com/office/powerpoint/2010/main" val="2735405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43</a:t>
            </a:fld>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99337" y="2671967"/>
            <a:ext cx="8729173" cy="7189379"/>
          </a:xfrm>
        </p:spPr>
        <p:txBody>
          <a:bodyPr/>
          <a:lstStyle/>
          <a:p>
            <a:r>
              <a:rPr lang="en-NZ" dirty="0">
                <a:solidFill>
                  <a:srgbClr val="200016"/>
                </a:solidFill>
              </a:rPr>
              <a:t>Read the scenarios below and decide whether the agency should correct the information or add a statement to it.</a:t>
            </a:r>
          </a:p>
          <a:p>
            <a:endParaRPr lang="en-NZ" dirty="0">
              <a:solidFill>
                <a:srgbClr val="200016"/>
              </a:solidFill>
            </a:endParaRPr>
          </a:p>
          <a:p>
            <a:r>
              <a:rPr lang="en-NZ" dirty="0">
                <a:solidFill>
                  <a:srgbClr val="200016"/>
                </a:solidFill>
              </a:rPr>
              <a:t>Someone mistypes a number, and the result is an incorrect birth date on someone’s file. </a:t>
            </a:r>
          </a:p>
          <a:p>
            <a:r>
              <a:rPr lang="en-NZ" dirty="0">
                <a:solidFill>
                  <a:srgbClr val="200016"/>
                </a:solidFill>
              </a:rPr>
              <a:t>	Change the information. The correct birth 	date should be easy to verify. Once this 	has been done, the agency should 	change its records to reflect the actual 	birth date. </a:t>
            </a:r>
          </a:p>
          <a:p>
            <a:endParaRPr lang="en-NZ" dirty="0">
              <a:solidFill>
                <a:srgbClr val="200016"/>
              </a:solidFill>
            </a:endParaRPr>
          </a:p>
          <a:p>
            <a:r>
              <a:rPr lang="en-NZ" dirty="0">
                <a:solidFill>
                  <a:srgbClr val="200016"/>
                </a:solidFill>
              </a:rPr>
              <a:t>A person thinks they’ve incorrectly been characterised as angry in an incident report, and would like the word changed to ‘frustrated.’</a:t>
            </a:r>
          </a:p>
          <a:p>
            <a:r>
              <a:rPr lang="en-NZ" dirty="0">
                <a:solidFill>
                  <a:srgbClr val="200016"/>
                </a:solidFill>
              </a:rPr>
              <a:t>	‘Angry’ and ‘frustrated’ are subjective 	words, so both could be correct.</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7585"/>
            <a:ext cx="7800711" cy="2425327"/>
          </a:xfrm>
        </p:spPr>
        <p:txBody>
          <a:bodyPr/>
          <a:lstStyle/>
          <a:p>
            <a:r>
              <a:rPr lang="en-US" dirty="0"/>
              <a:t>Another check in…</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
        <p:nvSpPr>
          <p:cNvPr id="6" name="Title 4">
            <a:extLst>
              <a:ext uri="{FF2B5EF4-FFF2-40B4-BE49-F238E27FC236}">
                <a16:creationId xmlns:a16="http://schemas.microsoft.com/office/drawing/2014/main" id="{3379D446-B304-344D-0FC0-2BC74798A625}"/>
              </a:ext>
            </a:extLst>
          </p:cNvPr>
          <p:cNvSpPr txBox="1">
            <a:spLocks/>
          </p:cNvSpPr>
          <p:nvPr/>
        </p:nvSpPr>
        <p:spPr>
          <a:xfrm>
            <a:off x="15130226" y="528922"/>
            <a:ext cx="9014308"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dirty="0">
                <a:solidFill>
                  <a:schemeClr val="bg1">
                    <a:lumMod val="75000"/>
                  </a:schemeClr>
                </a:solidFill>
                <a:latin typeface="-apple-system"/>
              </a:rPr>
              <a:t>Making changes to your personal information</a:t>
            </a:r>
          </a:p>
        </p:txBody>
      </p:sp>
    </p:spTree>
    <p:extLst>
      <p:ext uri="{BB962C8B-B14F-4D97-AF65-F5344CB8AC3E}">
        <p14:creationId xmlns:p14="http://schemas.microsoft.com/office/powerpoint/2010/main" val="1641007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18445" y="3829468"/>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6484048" y="3148479"/>
            <a:ext cx="15618035" cy="6086898"/>
          </a:xfrm>
        </p:spPr>
        <p:txBody>
          <a:bodyPr/>
          <a:lstStyle/>
          <a:p>
            <a:r>
              <a:rPr lang="en-NZ" dirty="0">
                <a:solidFill>
                  <a:srgbClr val="200016"/>
                </a:solidFill>
              </a:rPr>
              <a:t>In these scenarios should the agency correct the information or add a statement to it?</a:t>
            </a:r>
          </a:p>
          <a:p>
            <a:endParaRPr lang="en-NZ" dirty="0">
              <a:solidFill>
                <a:srgbClr val="200016"/>
              </a:solidFill>
            </a:endParaRPr>
          </a:p>
          <a:p>
            <a:r>
              <a:rPr lang="en-NZ" dirty="0">
                <a:solidFill>
                  <a:srgbClr val="200016"/>
                </a:solidFill>
              </a:rPr>
              <a:t>A woman has changed banks, and wants to change the details on the direct debit portion of her file with the power company.</a:t>
            </a:r>
          </a:p>
          <a:p>
            <a:endParaRPr lang="en-NZ" dirty="0">
              <a:solidFill>
                <a:srgbClr val="200016"/>
              </a:solidFill>
            </a:endParaRPr>
          </a:p>
          <a:p>
            <a:r>
              <a:rPr lang="en-NZ" dirty="0">
                <a:solidFill>
                  <a:srgbClr val="200016"/>
                </a:solidFill>
              </a:rPr>
              <a:t>Change it: agencies always need to take steps to ensure information they hold is accurate, and this is particularly true with sensitive information such as bank account details.</a:t>
            </a:r>
          </a:p>
          <a:p>
            <a:endParaRPr lang="en-NZ" dirty="0">
              <a:solidFill>
                <a:srgbClr val="200016"/>
              </a:solidFill>
            </a:endParaRPr>
          </a:p>
          <a:p>
            <a:r>
              <a:rPr lang="en-NZ" dirty="0">
                <a:solidFill>
                  <a:srgbClr val="200016"/>
                </a:solidFill>
              </a:rPr>
              <a:t>An employee was the subject of an internal sexual harassment investigation. The allegations that led to the investigation could not be substantiated, and now the employee wants the record of the investigation removed from their file.</a:t>
            </a:r>
          </a:p>
          <a:p>
            <a:endParaRPr lang="en-NZ" dirty="0">
              <a:solidFill>
                <a:srgbClr val="200016"/>
              </a:solidFill>
            </a:endParaRPr>
          </a:p>
          <a:p>
            <a:r>
              <a:rPr lang="en-NZ" dirty="0">
                <a:solidFill>
                  <a:srgbClr val="200016"/>
                </a:solidFill>
              </a:rPr>
              <a:t>Add a statement: the fact that the allegation could not be substantiated, the investigation still occurred, so the agency chooses to leave it in his file, but with a statement from the employee outlining why they think it should be 	removed.</a:t>
            </a: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44</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707816" y="517641"/>
            <a:ext cx="22262923"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Making changes to your personal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218445" y="1649800"/>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Let’s</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do</a:t>
            </a:r>
            <a:r>
              <a:rPr lang="mi-NZ" sz="10000" spc="-20" dirty="0">
                <a:solidFill>
                  <a:schemeClr val="tx1"/>
                </a:solidFill>
                <a:latin typeface="Arial" panose="020B0604020202020204" pitchFamily="34" charset="0"/>
                <a:cs typeface="Arial" panose="020B0604020202020204" pitchFamily="34" charset="0"/>
              </a:rPr>
              <a:t> one more </a:t>
            </a:r>
            <a:r>
              <a:rPr lang="mi-NZ" sz="10000" spc="-20" dirty="0" err="1">
                <a:solidFill>
                  <a:schemeClr val="tx1"/>
                </a:solidFill>
                <a:latin typeface="Arial" panose="020B0604020202020204" pitchFamily="34" charset="0"/>
                <a:cs typeface="Arial" panose="020B0604020202020204" pitchFamily="34" charset="0"/>
              </a:rPr>
              <a:t>learning</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check</a:t>
            </a:r>
            <a:r>
              <a:rPr lang="mi-NZ" sz="10000" spc="-20" dirty="0">
                <a:solidFill>
                  <a:schemeClr val="tx1"/>
                </a:solidFill>
                <a:latin typeface="Arial" panose="020B0604020202020204" pitchFamily="34" charset="0"/>
                <a:cs typeface="Arial" panose="020B0604020202020204" pitchFamily="34" charset="0"/>
              </a:rPr>
              <a:t>...</a:t>
            </a:r>
            <a:endParaRPr lang="mi-NZ" sz="1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162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Keeping information accurate </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3639911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46</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NZ" b="1" i="0" dirty="0">
                <a:solidFill>
                  <a:schemeClr val="bg1">
                    <a:lumMod val="75000"/>
                  </a:schemeClr>
                </a:solidFill>
                <a:effectLst/>
                <a:latin typeface="-apple-system"/>
              </a:rPr>
              <a:t>Keeping information accurate </a:t>
            </a:r>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4927510" y="2473182"/>
            <a:ext cx="9014308" cy="7189379"/>
          </a:xfrm>
        </p:spPr>
        <p:txBody>
          <a:bodyPr/>
          <a:lstStyle/>
          <a:p>
            <a:r>
              <a:rPr lang="en-NZ" dirty="0">
                <a:solidFill>
                  <a:srgbClr val="200016"/>
                </a:solidFill>
              </a:rPr>
              <a:t>Agencies need to take reasonable steps to make sure the information they use is accurate.</a:t>
            </a:r>
          </a:p>
          <a:p>
            <a:endParaRPr lang="en-NZ" dirty="0">
              <a:solidFill>
                <a:srgbClr val="200016"/>
              </a:solidFill>
            </a:endParaRPr>
          </a:p>
          <a:p>
            <a:r>
              <a:rPr lang="en-NZ" dirty="0">
                <a:solidFill>
                  <a:srgbClr val="200016"/>
                </a:solidFill>
              </a:rPr>
              <a:t>M has developed a disability that will prevent them from working for the rest of their life. They are living off a weekly payment from an income protection insurer.</a:t>
            </a:r>
          </a:p>
          <a:p>
            <a:endParaRPr lang="en-NZ" dirty="0">
              <a:solidFill>
                <a:srgbClr val="200016"/>
              </a:solidFill>
            </a:endParaRPr>
          </a:p>
          <a:p>
            <a:r>
              <a:rPr lang="en-NZ" dirty="0">
                <a:solidFill>
                  <a:srgbClr val="200016"/>
                </a:solidFill>
              </a:rPr>
              <a:t>One day, M receives a letter from their provider outlining that payments will stop, because it has determined that M is not actually disabled.</a:t>
            </a:r>
          </a:p>
          <a:p>
            <a:endParaRPr lang="en-NZ" dirty="0">
              <a:solidFill>
                <a:srgbClr val="200016"/>
              </a:solidFill>
            </a:endParaRPr>
          </a:p>
          <a:p>
            <a:r>
              <a:rPr lang="en-NZ" dirty="0">
                <a:solidFill>
                  <a:srgbClr val="200016"/>
                </a:solidFill>
              </a:rPr>
              <a:t>M goes without income for several weeks while they resolve the issue with their insurer. It turns out that a letter from a member of the public about another client was accidentally stapled to M’s file. The letter said that M spends afternoons going for walks and hanging out washing.</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4927510" y="-198784"/>
            <a:ext cx="7800711" cy="2425327"/>
          </a:xfrm>
        </p:spPr>
        <p:txBody>
          <a:bodyPr/>
          <a:lstStyle/>
          <a:p>
            <a:r>
              <a:rPr lang="en-US" dirty="0"/>
              <a:t>Meet M</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a:xfrm>
            <a:off x="-26345" y="-198784"/>
            <a:ext cx="14351494" cy="12533312"/>
          </a:xfrm>
        </p:spPr>
      </p:pic>
    </p:spTree>
    <p:extLst>
      <p:ext uri="{BB962C8B-B14F-4D97-AF65-F5344CB8AC3E}">
        <p14:creationId xmlns:p14="http://schemas.microsoft.com/office/powerpoint/2010/main" val="1724888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8589917" y="4162413"/>
            <a:ext cx="3943371" cy="3943371"/>
          </a:xfrm>
        </p:spPr>
      </p:pic>
      <p:pic>
        <p:nvPicPr>
          <p:cNvPr id="7" name="Picture Placeholder 6">
            <a:extLst>
              <a:ext uri="{FF2B5EF4-FFF2-40B4-BE49-F238E27FC236}">
                <a16:creationId xmlns:a16="http://schemas.microsoft.com/office/drawing/2014/main" id="{E2154D8F-E4C9-3CF0-4756-65D041337B8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18395425" y="4162412"/>
            <a:ext cx="3943371" cy="3943371"/>
          </a:xfrm>
        </p:spPr>
      </p:pic>
      <p:pic>
        <p:nvPicPr>
          <p:cNvPr id="10" name="Picture Placeholder 9">
            <a:extLst>
              <a:ext uri="{FF2B5EF4-FFF2-40B4-BE49-F238E27FC236}">
                <a16:creationId xmlns:a16="http://schemas.microsoft.com/office/drawing/2014/main" id="{927B30AB-7CB3-EB93-66F8-930A4E9B671C}"/>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p:blipFill>
        <p:spPr>
          <a:xfrm>
            <a:off x="13431955" y="4162412"/>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1216168" y="4162414"/>
            <a:ext cx="6380649" cy="9309022"/>
          </a:xfrm>
        </p:spPr>
        <p:txBody>
          <a:bodyPr/>
          <a:lstStyle/>
          <a:p>
            <a:r>
              <a:rPr lang="en-NZ" dirty="0">
                <a:solidFill>
                  <a:srgbClr val="200016"/>
                </a:solidFill>
              </a:rPr>
              <a:t>The insurer assumes the letter refers to M, and uses it as a basis to cut off their payments. </a:t>
            </a:r>
          </a:p>
          <a:p>
            <a:endParaRPr lang="en-NZ" dirty="0">
              <a:solidFill>
                <a:srgbClr val="200016"/>
              </a:solidFill>
            </a:endParaRPr>
          </a:p>
          <a:p>
            <a:r>
              <a:rPr lang="en-NZ" dirty="0">
                <a:solidFill>
                  <a:srgbClr val="200016"/>
                </a:solidFill>
              </a:rPr>
              <a:t>The law requires the insurer to </a:t>
            </a:r>
            <a:r>
              <a:rPr lang="en-NZ" b="1" dirty="0">
                <a:solidFill>
                  <a:srgbClr val="200016"/>
                </a:solidFill>
              </a:rPr>
              <a:t>take reasonable steps </a:t>
            </a:r>
            <a:r>
              <a:rPr lang="en-NZ" dirty="0">
                <a:solidFill>
                  <a:srgbClr val="200016"/>
                </a:solidFill>
              </a:rPr>
              <a:t>to check whether the information is accurate.</a:t>
            </a:r>
          </a:p>
          <a:p>
            <a:endParaRPr lang="en-NZ" dirty="0">
              <a:solidFill>
                <a:srgbClr val="200016"/>
              </a:solidFill>
            </a:endParaRPr>
          </a:p>
          <a:p>
            <a:r>
              <a:rPr lang="en-NZ" dirty="0">
                <a:solidFill>
                  <a:srgbClr val="200016"/>
                </a:solidFill>
              </a:rPr>
              <a:t>Reasonable steps take into account:</a:t>
            </a: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47</a:t>
            </a:fld>
            <a:endParaRPr lang="en-NZ" dirty="0"/>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6">
            <a:extLst>
              <a:ext uri="{FF2B5EF4-FFF2-40B4-BE49-F238E27FC236}">
                <a16:creationId xmlns:a16="http://schemas.microsoft.com/office/drawing/2014/main" id="{9DDB4945-F838-C313-F52D-E8496E8E15AA}"/>
              </a:ext>
            </a:extLst>
          </p:cNvPr>
          <p:cNvSpPr>
            <a:spLocks noGrp="1"/>
          </p:cNvSpPr>
          <p:nvPr>
            <p:ph type="body" sz="quarter" idx="4294967295"/>
          </p:nvPr>
        </p:nvSpPr>
        <p:spPr>
          <a:xfrm>
            <a:off x="8641142" y="8645095"/>
            <a:ext cx="3963251" cy="3671762"/>
          </a:xfrm>
        </p:spPr>
        <p:txBody>
          <a:bodyPr>
            <a:normAutofit/>
          </a:bodyPr>
          <a:lstStyle/>
          <a:p>
            <a:pPr marL="0" indent="0">
              <a:buNone/>
            </a:pPr>
            <a:r>
              <a:rPr lang="en-NZ" dirty="0">
                <a:solidFill>
                  <a:srgbClr val="200016"/>
                </a:solidFill>
              </a:rPr>
              <a:t>How old the information is.</a:t>
            </a:r>
          </a:p>
          <a:p>
            <a:pPr marL="144000" indent="0">
              <a:buNone/>
            </a:pPr>
            <a:endParaRPr lang="en-US" dirty="0">
              <a:solidFill>
                <a:srgbClr val="200016"/>
              </a:solidFill>
            </a:endParaRPr>
          </a:p>
          <a:p>
            <a:pPr marL="144000" indent="0">
              <a:buNone/>
            </a:pPr>
            <a:endParaRPr lang="en-US" dirty="0">
              <a:solidFill>
                <a:srgbClr val="200016"/>
              </a:solidFill>
            </a:endParaRPr>
          </a:p>
        </p:txBody>
      </p:sp>
      <p:sp>
        <p:nvSpPr>
          <p:cNvPr id="12" name="Rectangle 11">
            <a:extLst>
              <a:ext uri="{FF2B5EF4-FFF2-40B4-BE49-F238E27FC236}">
                <a16:creationId xmlns:a16="http://schemas.microsoft.com/office/drawing/2014/main" id="{D355876F-2371-C9D5-CA0C-658AF060CCE3}"/>
              </a:ext>
            </a:extLst>
          </p:cNvPr>
          <p:cNvSpPr/>
          <p:nvPr/>
        </p:nvSpPr>
        <p:spPr>
          <a:xfrm>
            <a:off x="13187132" y="8625787"/>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26">
            <a:extLst>
              <a:ext uri="{FF2B5EF4-FFF2-40B4-BE49-F238E27FC236}">
                <a16:creationId xmlns:a16="http://schemas.microsoft.com/office/drawing/2014/main" id="{2BF5F5A3-88FF-E994-DDB0-5BB24AD87F8C}"/>
              </a:ext>
            </a:extLst>
          </p:cNvPr>
          <p:cNvSpPr txBox="1">
            <a:spLocks/>
          </p:cNvSpPr>
          <p:nvPr/>
        </p:nvSpPr>
        <p:spPr>
          <a:xfrm>
            <a:off x="13667113" y="8677323"/>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Where the information came from.</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5" name="Text Placeholder 26">
            <a:extLst>
              <a:ext uri="{FF2B5EF4-FFF2-40B4-BE49-F238E27FC236}">
                <a16:creationId xmlns:a16="http://schemas.microsoft.com/office/drawing/2014/main" id="{2DF11AB6-8107-2D01-7A45-F0C1AE378012}"/>
              </a:ext>
            </a:extLst>
          </p:cNvPr>
          <p:cNvSpPr txBox="1">
            <a:spLocks/>
          </p:cNvSpPr>
          <p:nvPr/>
        </p:nvSpPr>
        <p:spPr>
          <a:xfrm>
            <a:off x="18632161" y="8692095"/>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What the information is being used for.</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5935623" y="593304"/>
            <a:ext cx="7992888"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Keeping information accurate </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390006" y="1899573"/>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Reasonable</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steps</a:t>
            </a:r>
            <a:endParaRPr sz="1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15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48</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NZ" b="1" i="0" dirty="0">
                <a:solidFill>
                  <a:schemeClr val="bg1">
                    <a:lumMod val="75000"/>
                  </a:schemeClr>
                </a:solidFill>
                <a:effectLst/>
                <a:latin typeface="-apple-system"/>
              </a:rPr>
              <a:t>Keeping information accurate </a:t>
            </a:r>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4927510" y="2753544"/>
            <a:ext cx="9014308" cy="7189379"/>
          </a:xfrm>
        </p:spPr>
        <p:txBody>
          <a:bodyPr/>
          <a:lstStyle/>
          <a:p>
            <a:r>
              <a:rPr lang="en-NZ" dirty="0">
                <a:solidFill>
                  <a:srgbClr val="200016"/>
                </a:solidFill>
              </a:rPr>
              <a:t>If an agency, such as M’s insurer, does not take reasonable steps to check the accuracy of the personal information it uses, it could be breaching the individual’s privacy.</a:t>
            </a:r>
          </a:p>
          <a:p>
            <a:endParaRPr lang="en-NZ" dirty="0">
              <a:solidFill>
                <a:srgbClr val="200016"/>
              </a:solidFill>
            </a:endParaRPr>
          </a:p>
          <a:p>
            <a:r>
              <a:rPr lang="en-NZ" dirty="0">
                <a:solidFill>
                  <a:srgbClr val="200016"/>
                </a:solidFill>
              </a:rPr>
              <a:t>Older information requires more checking than recently-acquired information. Information from third parties requires more checking than information that came from the individual. </a:t>
            </a:r>
          </a:p>
          <a:p>
            <a:endParaRPr lang="en-NZ" dirty="0">
              <a:solidFill>
                <a:srgbClr val="200016"/>
              </a:solidFill>
            </a:endParaRPr>
          </a:p>
          <a:p>
            <a:r>
              <a:rPr lang="en-NZ" dirty="0">
                <a:solidFill>
                  <a:srgbClr val="200016"/>
                </a:solidFill>
              </a:rPr>
              <a:t>Finally, information that is being used in a way that negatively affects someone needs more checking.</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4927510" y="150486"/>
            <a:ext cx="8496944" cy="2425327"/>
          </a:xfrm>
        </p:spPr>
        <p:txBody>
          <a:bodyPr/>
          <a:lstStyle/>
          <a:p>
            <a:r>
              <a:rPr lang="en-US" dirty="0"/>
              <a:t>Inaccurate information</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a:xfrm>
            <a:off x="-26345" y="-198784"/>
            <a:ext cx="14351494" cy="12533312"/>
          </a:xfrm>
        </p:spPr>
      </p:pic>
    </p:spTree>
    <p:extLst>
      <p:ext uri="{BB962C8B-B14F-4D97-AF65-F5344CB8AC3E}">
        <p14:creationId xmlns:p14="http://schemas.microsoft.com/office/powerpoint/2010/main" val="377610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49</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NZ" b="1" i="0" dirty="0">
                <a:solidFill>
                  <a:schemeClr val="bg1">
                    <a:lumMod val="75000"/>
                  </a:schemeClr>
                </a:solidFill>
                <a:effectLst/>
                <a:latin typeface="-apple-system"/>
              </a:rPr>
              <a:t>Keeping information accurate </a:t>
            </a:r>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4927510" y="2753544"/>
            <a:ext cx="9014308" cy="7189379"/>
          </a:xfrm>
        </p:spPr>
        <p:txBody>
          <a:bodyPr/>
          <a:lstStyle/>
          <a:p>
            <a:r>
              <a:rPr lang="en-NZ" dirty="0">
                <a:solidFill>
                  <a:srgbClr val="200016"/>
                </a:solidFill>
              </a:rPr>
              <a:t>Read the scenario and select whether the agency needs to take many, some, or a few steps to verify that the information is accurate. </a:t>
            </a:r>
          </a:p>
          <a:p>
            <a:endParaRPr lang="en-NZ" dirty="0">
              <a:solidFill>
                <a:srgbClr val="200016"/>
              </a:solidFill>
            </a:endParaRPr>
          </a:p>
          <a:p>
            <a:r>
              <a:rPr lang="en-NZ" dirty="0">
                <a:solidFill>
                  <a:srgbClr val="200016"/>
                </a:solidFill>
              </a:rPr>
              <a:t>An employer does an internet search for a potential employee’s name, and finds a number of articles about that person’s fraud convictions.</a:t>
            </a:r>
          </a:p>
          <a:p>
            <a:endParaRPr lang="en-NZ" dirty="0">
              <a:solidFill>
                <a:srgbClr val="200016"/>
              </a:solidFill>
            </a:endParaRPr>
          </a:p>
          <a:p>
            <a:r>
              <a:rPr lang="en-NZ" dirty="0">
                <a:solidFill>
                  <a:srgbClr val="200016"/>
                </a:solidFill>
              </a:rPr>
              <a:t>The employer should take </a:t>
            </a:r>
            <a:r>
              <a:rPr lang="en-NZ" b="1" dirty="0">
                <a:solidFill>
                  <a:srgbClr val="200016"/>
                </a:solidFill>
              </a:rPr>
              <a:t>some steps </a:t>
            </a:r>
            <a:r>
              <a:rPr lang="en-NZ" dirty="0">
                <a:solidFill>
                  <a:srgbClr val="200016"/>
                </a:solidFill>
              </a:rPr>
              <a:t>to verify this, as the information will have a negative impact on the person and it is also second-hand (through newspaper articles). It may be a different person with the same name.</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4927510" y="150486"/>
            <a:ext cx="8496944" cy="2425327"/>
          </a:xfrm>
        </p:spPr>
        <p:txBody>
          <a:bodyPr/>
          <a:lstStyle/>
          <a:p>
            <a:r>
              <a:rPr lang="en-US" dirty="0"/>
              <a:t>Learning check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a:xfrm>
            <a:off x="0" y="0"/>
            <a:ext cx="14351494" cy="12533312"/>
          </a:xfrm>
        </p:spPr>
      </p:pic>
    </p:spTree>
    <p:extLst>
      <p:ext uri="{BB962C8B-B14F-4D97-AF65-F5344CB8AC3E}">
        <p14:creationId xmlns:p14="http://schemas.microsoft.com/office/powerpoint/2010/main" val="344163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5</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6799718" y="383746"/>
            <a:ext cx="7171127" cy="574305"/>
          </a:xfrm>
        </p:spPr>
        <p:txBody>
          <a:bodyPr/>
          <a:lstStyle/>
          <a:p>
            <a:pPr algn="r"/>
            <a:r>
              <a:rPr lang="en-US" dirty="0">
                <a:solidFill>
                  <a:schemeClr val="bg1">
                    <a:lumMod val="65000"/>
                  </a:schemeClr>
                </a:solidFill>
              </a:rPr>
              <a:t>Privacy at home and work</a:t>
            </a:r>
            <a:endParaRPr lang="en-US" dirty="0"/>
          </a:p>
        </p:txBody>
      </p:sp>
      <p:pic>
        <p:nvPicPr>
          <p:cNvPr id="10" name="Picture Placeholder 9">
            <a:extLst>
              <a:ext uri="{FF2B5EF4-FFF2-40B4-BE49-F238E27FC236}">
                <a16:creationId xmlns:a16="http://schemas.microsoft.com/office/drawing/2014/main" id="{BAFC3F4A-08A8-4DF9-8B29-AE0C53F878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a:xfrm>
            <a:off x="0" y="0"/>
            <a:ext cx="14351494" cy="12533312"/>
          </a:xfrm>
        </p:spPr>
      </p:pic>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p:txBody>
          <a:bodyPr/>
          <a:lstStyle/>
          <a:p>
            <a:r>
              <a:rPr lang="en-NZ" dirty="0">
                <a:solidFill>
                  <a:srgbClr val="200016"/>
                </a:solidFill>
              </a:rPr>
              <a:t>These are three good examples: </a:t>
            </a:r>
          </a:p>
          <a:p>
            <a:pPr marL="457200" indent="-457200">
              <a:buFont typeface="Arial" panose="020B0604020202020204" pitchFamily="34" charset="0"/>
              <a:buChar char="•"/>
            </a:pPr>
            <a:endParaRPr lang="en-NZ" dirty="0">
              <a:solidFill>
                <a:srgbClr val="200016"/>
              </a:solidFill>
            </a:endParaRPr>
          </a:p>
          <a:p>
            <a:pPr marL="457200" indent="-457200">
              <a:buFont typeface="Arial" panose="020B0604020202020204" pitchFamily="34" charset="0"/>
              <a:buChar char="•"/>
            </a:pPr>
            <a:r>
              <a:rPr lang="en-NZ" dirty="0">
                <a:solidFill>
                  <a:srgbClr val="200016"/>
                </a:solidFill>
              </a:rPr>
              <a:t>A person shares intimate photos of their former partner on social media. </a:t>
            </a:r>
          </a:p>
          <a:p>
            <a:pPr marL="457200" indent="-457200">
              <a:buFont typeface="Arial" panose="020B0604020202020204" pitchFamily="34" charset="0"/>
              <a:buChar char="•"/>
            </a:pPr>
            <a:r>
              <a:rPr lang="en-NZ" dirty="0">
                <a:solidFill>
                  <a:srgbClr val="200016"/>
                </a:solidFill>
              </a:rPr>
              <a:t>A person sets up a camera outside their neighbour’s bathroom window.</a:t>
            </a:r>
          </a:p>
          <a:p>
            <a:pPr marL="457200" indent="-457200">
              <a:buFont typeface="Arial" panose="020B0604020202020204" pitchFamily="34" charset="0"/>
              <a:buChar char="•"/>
            </a:pPr>
            <a:r>
              <a:rPr lang="en-NZ" dirty="0">
                <a:solidFill>
                  <a:srgbClr val="200016"/>
                </a:solidFill>
              </a:rPr>
              <a:t>A home CCTV camera capturing the activity of small children in the next door neighbour’s house.</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p:txBody>
          <a:bodyPr/>
          <a:lstStyle/>
          <a:p>
            <a:r>
              <a:rPr lang="en-US" dirty="0"/>
              <a:t>What is ‘highly offensive?’</a:t>
            </a:r>
          </a:p>
        </p:txBody>
      </p:sp>
    </p:spTree>
    <p:extLst>
      <p:ext uri="{BB962C8B-B14F-4D97-AF65-F5344CB8AC3E}">
        <p14:creationId xmlns:p14="http://schemas.microsoft.com/office/powerpoint/2010/main" val="4040990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Using and sharing information</a:t>
            </a:r>
          </a:p>
          <a:p>
            <a:endParaRPr lang="en-US" dirty="0"/>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4015255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54014" y="3833323"/>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6020695" y="3833323"/>
            <a:ext cx="15618035" cy="6086898"/>
          </a:xfrm>
        </p:spPr>
        <p:txBody>
          <a:bodyPr/>
          <a:lstStyle/>
          <a:p>
            <a:r>
              <a:rPr lang="en-NZ" dirty="0">
                <a:solidFill>
                  <a:srgbClr val="200016"/>
                </a:solidFill>
              </a:rPr>
              <a:t>Generally, you can only use information for the purpose you told the individuals about when you originally collected it. There are some exceptions, such as when there are safety issues.</a:t>
            </a:r>
          </a:p>
          <a:p>
            <a:endParaRPr lang="en-NZ" dirty="0">
              <a:solidFill>
                <a:srgbClr val="200016"/>
              </a:solidFill>
            </a:endParaRPr>
          </a:p>
          <a:p>
            <a:r>
              <a:rPr lang="en-NZ" dirty="0">
                <a:solidFill>
                  <a:srgbClr val="200016"/>
                </a:solidFill>
              </a:rPr>
              <a:t>B owns a food truck. You may remember him from earlier where he’s asking his repeat customers for their cell phone numbers so that he can contact them with updates, like where he’s parked each day and any special deals he’s offering. </a:t>
            </a:r>
          </a:p>
          <a:p>
            <a:endParaRPr lang="en-NZ" dirty="0">
              <a:solidFill>
                <a:srgbClr val="200016"/>
              </a:solidFill>
            </a:endParaRPr>
          </a:p>
          <a:p>
            <a:r>
              <a:rPr lang="en-NZ" dirty="0">
                <a:solidFill>
                  <a:srgbClr val="200016"/>
                </a:solidFill>
              </a:rPr>
              <a:t>This is the privacy statement he gave them when he asked for their phone numbers.</a:t>
            </a: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51</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233539" y="899886"/>
            <a:ext cx="22262923"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Using and sharing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233539" y="1781697"/>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Using</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information</a:t>
            </a:r>
            <a:endParaRPr lang="mi-NZ" sz="10000" dirty="0">
              <a:solidFill>
                <a:schemeClr val="tx1"/>
              </a:solidFill>
              <a:latin typeface="Arial" panose="020B0604020202020204" pitchFamily="34" charset="0"/>
              <a:cs typeface="Arial" panose="020B0604020202020204" pitchFamily="34" charset="0"/>
            </a:endParaRPr>
          </a:p>
        </p:txBody>
      </p:sp>
      <p:sp>
        <p:nvSpPr>
          <p:cNvPr id="6" name="Rounded Rectangle 37">
            <a:extLst>
              <a:ext uri="{FF2B5EF4-FFF2-40B4-BE49-F238E27FC236}">
                <a16:creationId xmlns:a16="http://schemas.microsoft.com/office/drawing/2014/main" id="{52B3D349-8783-0E17-BA38-F39E8E18733A}"/>
              </a:ext>
            </a:extLst>
          </p:cNvPr>
          <p:cNvSpPr/>
          <p:nvPr/>
        </p:nvSpPr>
        <p:spPr>
          <a:xfrm>
            <a:off x="6214542" y="9154367"/>
            <a:ext cx="14773476" cy="54017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spc="300" dirty="0">
                <a:solidFill>
                  <a:schemeClr val="bg2"/>
                </a:solidFill>
                <a:latin typeface="Arial" panose="020B0604020202020204" pitchFamily="34" charset="0"/>
                <a:cs typeface="Arial" panose="020B0604020202020204" pitchFamily="34" charset="0"/>
              </a:rPr>
              <a:t>I’d like to take your phone number so that I can send you updates.</a:t>
            </a:r>
          </a:p>
        </p:txBody>
      </p:sp>
    </p:spTree>
    <p:extLst>
      <p:ext uri="{BB962C8B-B14F-4D97-AF65-F5344CB8AC3E}">
        <p14:creationId xmlns:p14="http://schemas.microsoft.com/office/powerpoint/2010/main" val="2933408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52</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Using and sharing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82569" y="3113584"/>
            <a:ext cx="7824091" cy="7189379"/>
          </a:xfrm>
        </p:spPr>
        <p:txBody>
          <a:bodyPr/>
          <a:lstStyle/>
          <a:p>
            <a:r>
              <a:rPr lang="en-NZ" dirty="0">
                <a:solidFill>
                  <a:srgbClr val="200016"/>
                </a:solidFill>
              </a:rPr>
              <a:t>Read the scenario below and decide if Bill is permitted to use his customer’s phone numbers in this way. Remember, Bill’s privacy statement said: I’d like to take your phone number so that I can send you updates.</a:t>
            </a:r>
          </a:p>
          <a:p>
            <a:endParaRPr lang="en-NZ" dirty="0">
              <a:solidFill>
                <a:srgbClr val="200016"/>
              </a:solidFill>
            </a:endParaRPr>
          </a:p>
          <a:p>
            <a:r>
              <a:rPr lang="en-NZ" dirty="0">
                <a:solidFill>
                  <a:srgbClr val="200016"/>
                </a:solidFill>
              </a:rPr>
              <a:t>B is adding new items to his menu, and wants to tell his customers about it.</a:t>
            </a:r>
          </a:p>
          <a:p>
            <a:endParaRPr lang="en-NZ" dirty="0">
              <a:solidFill>
                <a:srgbClr val="200016"/>
              </a:solidFill>
            </a:endParaRPr>
          </a:p>
          <a:p>
            <a:r>
              <a:rPr lang="en-NZ" dirty="0">
                <a:solidFill>
                  <a:srgbClr val="200016"/>
                </a:solidFill>
              </a:rPr>
              <a:t>Yes – B is allowed to do that because changes to the menu would be covered by his privacy statement.</a:t>
            </a:r>
          </a:p>
          <a:p>
            <a:endParaRPr lang="en-NZ" dirty="0">
              <a:solidFill>
                <a:srgbClr val="200016"/>
              </a:solidFill>
            </a:endParaRPr>
          </a:p>
          <a:p>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0226" y="310109"/>
            <a:ext cx="7800711" cy="2425327"/>
          </a:xfrm>
        </p:spPr>
        <p:txBody>
          <a:bodyPr/>
          <a:lstStyle/>
          <a:p>
            <a:r>
              <a:rPr lang="en-US" dirty="0"/>
              <a:t>Learning check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pic>
        <p:nvPicPr>
          <p:cNvPr id="2" name="Picture 1">
            <a:extLst>
              <a:ext uri="{FF2B5EF4-FFF2-40B4-BE49-F238E27FC236}">
                <a16:creationId xmlns:a16="http://schemas.microsoft.com/office/drawing/2014/main" id="{831EBE17-6DA4-9FDD-92F1-F70AD1D064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610131" y="8586192"/>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3011183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53</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Using and sharing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82569" y="3113584"/>
            <a:ext cx="7824091" cy="7189379"/>
          </a:xfrm>
        </p:spPr>
        <p:txBody>
          <a:bodyPr/>
          <a:lstStyle/>
          <a:p>
            <a:r>
              <a:rPr lang="en-NZ" dirty="0">
                <a:solidFill>
                  <a:srgbClr val="200016"/>
                </a:solidFill>
              </a:rPr>
              <a:t>Read the scenario below and decide if Bill is permitted to use his customer’s phone numbers in this way. Remember, Bill’s privacy statement said: I’d like to take your phone number so that I can send you updates.</a:t>
            </a:r>
          </a:p>
          <a:p>
            <a:endParaRPr lang="en-NZ" dirty="0">
              <a:solidFill>
                <a:srgbClr val="200016"/>
              </a:solidFill>
            </a:endParaRPr>
          </a:p>
          <a:p>
            <a:r>
              <a:rPr lang="en-NZ" dirty="0">
                <a:solidFill>
                  <a:srgbClr val="200016"/>
                </a:solidFill>
              </a:rPr>
              <a:t>The butcher that provides B’s meat for his tacos wants B’s customer list so that he can sell them meat directly.</a:t>
            </a:r>
          </a:p>
          <a:p>
            <a:endParaRPr lang="en-NZ" dirty="0">
              <a:solidFill>
                <a:srgbClr val="200016"/>
              </a:solidFill>
            </a:endParaRPr>
          </a:p>
          <a:p>
            <a:r>
              <a:rPr lang="en-NZ" b="1" dirty="0">
                <a:solidFill>
                  <a:srgbClr val="200016"/>
                </a:solidFill>
              </a:rPr>
              <a:t>No</a:t>
            </a:r>
            <a:r>
              <a:rPr lang="en-NZ" dirty="0">
                <a:solidFill>
                  <a:srgbClr val="200016"/>
                </a:solidFill>
              </a:rPr>
              <a:t> – this new use would not be permitted – Bill’s customers did not give permission for their phone numbers to be shared.</a:t>
            </a:r>
          </a:p>
          <a:p>
            <a:endParaRPr lang="en-NZ" dirty="0">
              <a:solidFill>
                <a:srgbClr val="200016"/>
              </a:solidFill>
            </a:endParaRP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
        <p:nvSpPr>
          <p:cNvPr id="6" name="Text Placeholder 7">
            <a:extLst>
              <a:ext uri="{FF2B5EF4-FFF2-40B4-BE49-F238E27FC236}">
                <a16:creationId xmlns:a16="http://schemas.microsoft.com/office/drawing/2014/main" id="{DD8CAFEF-7B8B-DC44-1452-D4E122E90F71}"/>
              </a:ext>
            </a:extLst>
          </p:cNvPr>
          <p:cNvSpPr txBox="1">
            <a:spLocks/>
          </p:cNvSpPr>
          <p:nvPr/>
        </p:nvSpPr>
        <p:spPr>
          <a:xfrm>
            <a:off x="15130226" y="310109"/>
            <a:ext cx="7800711" cy="2425327"/>
          </a:xfrm>
          <a:prstGeom prst="rect">
            <a:avLst/>
          </a:prstGeom>
        </p:spPr>
        <p:txBody>
          <a:bodyPr vert="horz" lIns="91440" tIns="45720" rIns="91440" bIns="45720" rtlCol="0" anchor="b">
            <a:noAutofit/>
          </a:bodyPr>
          <a:lstStyle>
            <a:lvl1pPr marL="0" indent="0" algn="l" defTabSz="914400" rtl="0" eaLnBrk="1" latinLnBrk="0" hangingPunct="1">
              <a:lnSpc>
                <a:spcPts val="6800"/>
              </a:lnSpc>
              <a:spcBef>
                <a:spcPts val="1000"/>
              </a:spcBef>
              <a:buFontTx/>
              <a:buNone/>
              <a:defRPr sz="64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6pPr>
            <a:lvl7pPr marL="27432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7pPr>
            <a:lvl8pPr marL="32004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8pPr>
            <a:lvl9pPr marL="36576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9pPr>
          </a:lstStyle>
          <a:p>
            <a:r>
              <a:rPr lang="en-US" dirty="0"/>
              <a:t>Learning check </a:t>
            </a:r>
          </a:p>
        </p:txBody>
      </p:sp>
      <p:pic>
        <p:nvPicPr>
          <p:cNvPr id="2" name="Picture 1">
            <a:extLst>
              <a:ext uri="{FF2B5EF4-FFF2-40B4-BE49-F238E27FC236}">
                <a16:creationId xmlns:a16="http://schemas.microsoft.com/office/drawing/2014/main" id="{59CE1AD5-165E-6F00-75B2-D657ADFAC30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610131" y="9018240"/>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456627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8589917" y="4162413"/>
            <a:ext cx="3943371" cy="3943371"/>
          </a:xfrm>
        </p:spPr>
      </p:pic>
      <p:pic>
        <p:nvPicPr>
          <p:cNvPr id="7" name="Picture Placeholder 6">
            <a:extLst>
              <a:ext uri="{FF2B5EF4-FFF2-40B4-BE49-F238E27FC236}">
                <a16:creationId xmlns:a16="http://schemas.microsoft.com/office/drawing/2014/main" id="{E2154D8F-E4C9-3CF0-4756-65D041337B8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18395425" y="4162412"/>
            <a:ext cx="3943371" cy="3943371"/>
          </a:xfrm>
        </p:spPr>
      </p:pic>
      <p:pic>
        <p:nvPicPr>
          <p:cNvPr id="10" name="Picture Placeholder 9">
            <a:extLst>
              <a:ext uri="{FF2B5EF4-FFF2-40B4-BE49-F238E27FC236}">
                <a16:creationId xmlns:a16="http://schemas.microsoft.com/office/drawing/2014/main" id="{927B30AB-7CB3-EB93-66F8-930A4E9B671C}"/>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p:blipFill>
        <p:spPr>
          <a:xfrm>
            <a:off x="13431955" y="4162412"/>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1216168" y="4162414"/>
            <a:ext cx="6380649" cy="9309022"/>
          </a:xfrm>
        </p:spPr>
        <p:txBody>
          <a:bodyPr/>
          <a:lstStyle/>
          <a:p>
            <a:r>
              <a:rPr lang="en-NZ" dirty="0">
                <a:solidFill>
                  <a:srgbClr val="200016"/>
                </a:solidFill>
              </a:rPr>
              <a:t>There are times when you may use information for other reasons. </a:t>
            </a:r>
          </a:p>
          <a:p>
            <a:endParaRPr lang="en-NZ" dirty="0">
              <a:solidFill>
                <a:srgbClr val="200016"/>
              </a:solidFill>
            </a:endParaRPr>
          </a:p>
          <a:p>
            <a:r>
              <a:rPr lang="en-NZ" dirty="0">
                <a:solidFill>
                  <a:srgbClr val="200016"/>
                </a:solidFill>
              </a:rPr>
              <a:t>Some reasons for exceptions are:</a:t>
            </a: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54</a:t>
            </a:fld>
            <a:endParaRPr lang="en-NZ" dirty="0"/>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6">
            <a:extLst>
              <a:ext uri="{FF2B5EF4-FFF2-40B4-BE49-F238E27FC236}">
                <a16:creationId xmlns:a16="http://schemas.microsoft.com/office/drawing/2014/main" id="{9DDB4945-F838-C313-F52D-E8496E8E15AA}"/>
              </a:ext>
            </a:extLst>
          </p:cNvPr>
          <p:cNvSpPr>
            <a:spLocks noGrp="1"/>
          </p:cNvSpPr>
          <p:nvPr>
            <p:ph type="body" sz="quarter" idx="4294967295"/>
          </p:nvPr>
        </p:nvSpPr>
        <p:spPr>
          <a:xfrm>
            <a:off x="8641142" y="8645095"/>
            <a:ext cx="3963251" cy="3671762"/>
          </a:xfrm>
        </p:spPr>
        <p:txBody>
          <a:bodyPr>
            <a:normAutofit/>
          </a:bodyPr>
          <a:lstStyle/>
          <a:p>
            <a:pPr marL="0" indent="0">
              <a:buNone/>
            </a:pPr>
            <a:r>
              <a:rPr lang="en-NZ" dirty="0">
                <a:solidFill>
                  <a:srgbClr val="200016"/>
                </a:solidFill>
              </a:rPr>
              <a:t>Someone’s life or health is at risk.</a:t>
            </a:r>
          </a:p>
          <a:p>
            <a:pPr marL="144000" indent="0">
              <a:buNone/>
            </a:pPr>
            <a:endParaRPr lang="en-US" dirty="0">
              <a:solidFill>
                <a:srgbClr val="200016"/>
              </a:solidFill>
            </a:endParaRPr>
          </a:p>
          <a:p>
            <a:pPr marL="144000" indent="0">
              <a:buNone/>
            </a:pPr>
            <a:endParaRPr lang="en-US" dirty="0">
              <a:solidFill>
                <a:srgbClr val="200016"/>
              </a:solidFill>
            </a:endParaRPr>
          </a:p>
        </p:txBody>
      </p:sp>
      <p:sp>
        <p:nvSpPr>
          <p:cNvPr id="12" name="Rectangle 11">
            <a:extLst>
              <a:ext uri="{FF2B5EF4-FFF2-40B4-BE49-F238E27FC236}">
                <a16:creationId xmlns:a16="http://schemas.microsoft.com/office/drawing/2014/main" id="{D355876F-2371-C9D5-CA0C-658AF060CCE3}"/>
              </a:ext>
            </a:extLst>
          </p:cNvPr>
          <p:cNvSpPr/>
          <p:nvPr/>
        </p:nvSpPr>
        <p:spPr>
          <a:xfrm>
            <a:off x="13187132" y="8625787"/>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26">
            <a:extLst>
              <a:ext uri="{FF2B5EF4-FFF2-40B4-BE49-F238E27FC236}">
                <a16:creationId xmlns:a16="http://schemas.microsoft.com/office/drawing/2014/main" id="{2BF5F5A3-88FF-E994-DDB0-5BB24AD87F8C}"/>
              </a:ext>
            </a:extLst>
          </p:cNvPr>
          <p:cNvSpPr txBox="1">
            <a:spLocks/>
          </p:cNvSpPr>
          <p:nvPr/>
        </p:nvSpPr>
        <p:spPr>
          <a:xfrm>
            <a:off x="13667113" y="8677323"/>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The information came from a publicly available source.</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5" name="Text Placeholder 26">
            <a:extLst>
              <a:ext uri="{FF2B5EF4-FFF2-40B4-BE49-F238E27FC236}">
                <a16:creationId xmlns:a16="http://schemas.microsoft.com/office/drawing/2014/main" id="{2DF11AB6-8107-2D01-7A45-F0C1AE378012}"/>
              </a:ext>
            </a:extLst>
          </p:cNvPr>
          <p:cNvSpPr txBox="1">
            <a:spLocks/>
          </p:cNvSpPr>
          <p:nvPr/>
        </p:nvSpPr>
        <p:spPr>
          <a:xfrm>
            <a:off x="18632161" y="8692095"/>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The information is used in a way that can’t identify the individuals.</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5935623" y="593304"/>
            <a:ext cx="7992888"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Using the sharing information </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390006" y="1899573"/>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Exceptions</a:t>
            </a:r>
            <a:endParaRPr sz="1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866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55</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Using and sharing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82569" y="3113584"/>
            <a:ext cx="7824091" cy="7189379"/>
          </a:xfrm>
        </p:spPr>
        <p:txBody>
          <a:bodyPr/>
          <a:lstStyle/>
          <a:p>
            <a:r>
              <a:rPr lang="en-NZ" dirty="0">
                <a:solidFill>
                  <a:srgbClr val="200016"/>
                </a:solidFill>
              </a:rPr>
              <a:t>Read the scenario below and decide if B is permitted to use his customer’s phone numbers in this way.</a:t>
            </a:r>
          </a:p>
          <a:p>
            <a:endParaRPr lang="en-NZ" dirty="0">
              <a:solidFill>
                <a:srgbClr val="200016"/>
              </a:solidFill>
            </a:endParaRPr>
          </a:p>
          <a:p>
            <a:r>
              <a:rPr lang="en-NZ" dirty="0">
                <a:solidFill>
                  <a:srgbClr val="200016"/>
                </a:solidFill>
              </a:rPr>
              <a:t>B’s drink supplier has told him that the batch of fizzy drinks is off, and anyone who drank one needs to go to the doctor immediately. Can B use his list to call his customers and let them know?</a:t>
            </a:r>
          </a:p>
          <a:p>
            <a:endParaRPr lang="en-NZ" dirty="0">
              <a:solidFill>
                <a:srgbClr val="200016"/>
              </a:solidFill>
            </a:endParaRPr>
          </a:p>
          <a:p>
            <a:r>
              <a:rPr lang="en-NZ" dirty="0">
                <a:solidFill>
                  <a:srgbClr val="200016"/>
                </a:solidFill>
              </a:rPr>
              <a:t>Yes – Their health is in danger, so B should call them immediately.</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
        <p:nvSpPr>
          <p:cNvPr id="6" name="Text Placeholder 7">
            <a:extLst>
              <a:ext uri="{FF2B5EF4-FFF2-40B4-BE49-F238E27FC236}">
                <a16:creationId xmlns:a16="http://schemas.microsoft.com/office/drawing/2014/main" id="{DD8CAFEF-7B8B-DC44-1452-D4E122E90F71}"/>
              </a:ext>
            </a:extLst>
          </p:cNvPr>
          <p:cNvSpPr txBox="1">
            <a:spLocks/>
          </p:cNvSpPr>
          <p:nvPr/>
        </p:nvSpPr>
        <p:spPr>
          <a:xfrm>
            <a:off x="15130226" y="310109"/>
            <a:ext cx="7800711" cy="2425327"/>
          </a:xfrm>
          <a:prstGeom prst="rect">
            <a:avLst/>
          </a:prstGeom>
        </p:spPr>
        <p:txBody>
          <a:bodyPr vert="horz" lIns="91440" tIns="45720" rIns="91440" bIns="45720" rtlCol="0" anchor="b">
            <a:noAutofit/>
          </a:bodyPr>
          <a:lstStyle>
            <a:lvl1pPr marL="0" indent="0" algn="l" defTabSz="914400" rtl="0" eaLnBrk="1" latinLnBrk="0" hangingPunct="1">
              <a:lnSpc>
                <a:spcPts val="6800"/>
              </a:lnSpc>
              <a:spcBef>
                <a:spcPts val="1000"/>
              </a:spcBef>
              <a:buFontTx/>
              <a:buNone/>
              <a:defRPr sz="64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6pPr>
            <a:lvl7pPr marL="27432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7pPr>
            <a:lvl8pPr marL="32004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8pPr>
            <a:lvl9pPr marL="36576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9pPr>
          </a:lstStyle>
          <a:p>
            <a:r>
              <a:rPr lang="en-US" dirty="0"/>
              <a:t>Let’s check in</a:t>
            </a:r>
          </a:p>
        </p:txBody>
      </p:sp>
      <p:pic>
        <p:nvPicPr>
          <p:cNvPr id="3" name="Picture 2">
            <a:extLst>
              <a:ext uri="{FF2B5EF4-FFF2-40B4-BE49-F238E27FC236}">
                <a16:creationId xmlns:a16="http://schemas.microsoft.com/office/drawing/2014/main" id="{831EBE17-6DA4-9FDD-92F1-F70AD1D064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610131" y="8370168"/>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934480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56</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Using and sharing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66672" y="2455052"/>
            <a:ext cx="8545814" cy="7189379"/>
          </a:xfrm>
        </p:spPr>
        <p:txBody>
          <a:bodyPr/>
          <a:lstStyle/>
          <a:p>
            <a:r>
              <a:rPr lang="en-NZ" dirty="0">
                <a:solidFill>
                  <a:srgbClr val="200016"/>
                </a:solidFill>
              </a:rPr>
              <a:t>A hospitality industry association is doing market research, and wants to know how many customers B has via the number of phone numbers he collected.</a:t>
            </a:r>
          </a:p>
          <a:p>
            <a:endParaRPr lang="en-NZ" dirty="0">
              <a:solidFill>
                <a:srgbClr val="200016"/>
              </a:solidFill>
            </a:endParaRPr>
          </a:p>
          <a:p>
            <a:r>
              <a:rPr lang="en-NZ" dirty="0">
                <a:solidFill>
                  <a:srgbClr val="200016"/>
                </a:solidFill>
              </a:rPr>
              <a:t>Yes – by counting the customer’s phone numbers to determine the number of customers, B is not disclosing any personal details that could be used to identify individuals.</a:t>
            </a:r>
          </a:p>
          <a:p>
            <a:endParaRPr lang="en-NZ" dirty="0">
              <a:solidFill>
                <a:srgbClr val="200016"/>
              </a:solidFill>
            </a:endParaRPr>
          </a:p>
          <a:p>
            <a:r>
              <a:rPr lang="en-NZ" dirty="0">
                <a:solidFill>
                  <a:srgbClr val="200016"/>
                </a:solidFill>
              </a:rPr>
              <a:t>The same industry association wants to build its own database, and asks everyone with a food truck to share their customer’s details.</a:t>
            </a:r>
          </a:p>
          <a:p>
            <a:endParaRPr lang="en-NZ" dirty="0">
              <a:solidFill>
                <a:srgbClr val="200016"/>
              </a:solidFill>
            </a:endParaRPr>
          </a:p>
          <a:p>
            <a:r>
              <a:rPr lang="en-NZ" dirty="0">
                <a:solidFill>
                  <a:srgbClr val="200016"/>
                </a:solidFill>
              </a:rPr>
              <a:t>No – the association will be able to identify the individuals if B provides this level of detail and B’s customers haven’t agreed to this.</a:t>
            </a:r>
          </a:p>
          <a:p>
            <a:endParaRPr lang="en-NZ" dirty="0">
              <a:solidFill>
                <a:srgbClr val="200016"/>
              </a:solidFill>
            </a:endParaRP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
        <p:nvSpPr>
          <p:cNvPr id="6" name="Text Placeholder 7">
            <a:extLst>
              <a:ext uri="{FF2B5EF4-FFF2-40B4-BE49-F238E27FC236}">
                <a16:creationId xmlns:a16="http://schemas.microsoft.com/office/drawing/2014/main" id="{DD8CAFEF-7B8B-DC44-1452-D4E122E90F71}"/>
              </a:ext>
            </a:extLst>
          </p:cNvPr>
          <p:cNvSpPr txBox="1">
            <a:spLocks/>
          </p:cNvSpPr>
          <p:nvPr/>
        </p:nvSpPr>
        <p:spPr>
          <a:xfrm>
            <a:off x="15130226" y="0"/>
            <a:ext cx="7800711" cy="2425327"/>
          </a:xfrm>
          <a:prstGeom prst="rect">
            <a:avLst/>
          </a:prstGeom>
        </p:spPr>
        <p:txBody>
          <a:bodyPr vert="horz" lIns="91440" tIns="45720" rIns="91440" bIns="45720" rtlCol="0" anchor="b">
            <a:noAutofit/>
          </a:bodyPr>
          <a:lstStyle>
            <a:lvl1pPr marL="0" indent="0" algn="l" defTabSz="914400" rtl="0" eaLnBrk="1" latinLnBrk="0" hangingPunct="1">
              <a:lnSpc>
                <a:spcPts val="6800"/>
              </a:lnSpc>
              <a:spcBef>
                <a:spcPts val="1000"/>
              </a:spcBef>
              <a:buFontTx/>
              <a:buNone/>
              <a:defRPr sz="64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6pPr>
            <a:lvl7pPr marL="27432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7pPr>
            <a:lvl8pPr marL="32004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8pPr>
            <a:lvl9pPr marL="36576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9pPr>
          </a:lstStyle>
          <a:p>
            <a:r>
              <a:rPr lang="en-US" dirty="0"/>
              <a:t>Can B share?</a:t>
            </a:r>
          </a:p>
        </p:txBody>
      </p:sp>
      <p:pic>
        <p:nvPicPr>
          <p:cNvPr id="2" name="Picture 1">
            <a:extLst>
              <a:ext uri="{FF2B5EF4-FFF2-40B4-BE49-F238E27FC236}">
                <a16:creationId xmlns:a16="http://schemas.microsoft.com/office/drawing/2014/main" id="{831EBE17-6DA4-9FDD-92F1-F70AD1D064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574989" y="5375275"/>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pic>
        <p:nvPicPr>
          <p:cNvPr id="3" name="Picture 2">
            <a:extLst>
              <a:ext uri="{FF2B5EF4-FFF2-40B4-BE49-F238E27FC236}">
                <a16:creationId xmlns:a16="http://schemas.microsoft.com/office/drawing/2014/main" id="{59CE1AD5-165E-6F00-75B2-D657ADFAC30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3610131" y="10458400"/>
            <a:ext cx="1482725" cy="1482725"/>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p:spPr>
      </p:pic>
    </p:spTree>
    <p:extLst>
      <p:ext uri="{BB962C8B-B14F-4D97-AF65-F5344CB8AC3E}">
        <p14:creationId xmlns:p14="http://schemas.microsoft.com/office/powerpoint/2010/main" val="2258042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D355876F-2371-C9D5-CA0C-658AF060CCE3}"/>
              </a:ext>
            </a:extLst>
          </p:cNvPr>
          <p:cNvSpPr/>
          <p:nvPr/>
        </p:nvSpPr>
        <p:spPr>
          <a:xfrm>
            <a:off x="12839278" y="8730208"/>
            <a:ext cx="5673230"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254014" y="3833323"/>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6020695" y="3833323"/>
            <a:ext cx="15618035" cy="6086898"/>
          </a:xfrm>
        </p:spPr>
        <p:txBody>
          <a:bodyPr/>
          <a:lstStyle/>
          <a:p>
            <a:r>
              <a:rPr lang="en-NZ" dirty="0">
                <a:solidFill>
                  <a:srgbClr val="200016"/>
                </a:solidFill>
              </a:rPr>
              <a:t>If you send information overseas, there are additional rules you need to follow. These are: </a:t>
            </a:r>
          </a:p>
          <a:p>
            <a:endParaRPr lang="en-NZ" dirty="0">
              <a:solidFill>
                <a:srgbClr val="200016"/>
              </a:solidFill>
            </a:endParaRPr>
          </a:p>
          <a:p>
            <a:pPr marL="457200" indent="-457200">
              <a:buFont typeface="Arial" panose="020B0604020202020204" pitchFamily="34" charset="0"/>
              <a:buChar char="•"/>
            </a:pPr>
            <a:r>
              <a:rPr lang="en-NZ" dirty="0">
                <a:solidFill>
                  <a:srgbClr val="200016"/>
                </a:solidFill>
              </a:rPr>
              <a:t>The overseas country needs to have laws comparable to the New Zealand Privacy Act OR</a:t>
            </a:r>
          </a:p>
          <a:p>
            <a:pPr marL="457200" indent="-457200">
              <a:buFont typeface="Arial" panose="020B0604020202020204" pitchFamily="34" charset="0"/>
              <a:buChar char="•"/>
            </a:pPr>
            <a:r>
              <a:rPr lang="en-NZ" dirty="0">
                <a:solidFill>
                  <a:srgbClr val="200016"/>
                </a:solidFill>
              </a:rPr>
              <a:t>The contract needs to ensure there are comparable safeguards OR</a:t>
            </a:r>
          </a:p>
          <a:p>
            <a:pPr marL="457200" indent="-457200">
              <a:buFont typeface="Arial" panose="020B0604020202020204" pitchFamily="34" charset="0"/>
              <a:buChar char="•"/>
            </a:pPr>
            <a:r>
              <a:rPr lang="en-NZ" dirty="0">
                <a:solidFill>
                  <a:srgbClr val="200016"/>
                </a:solidFill>
              </a:rPr>
              <a:t>The overseas agency needs to have a presence in New Zealand. </a:t>
            </a:r>
          </a:p>
          <a:p>
            <a:pPr marL="457200" indent="-457200">
              <a:buFont typeface="Arial" panose="020B0604020202020204" pitchFamily="34" charset="0"/>
              <a:buChar char="•"/>
            </a:pPr>
            <a:endParaRPr lang="en-NZ" dirty="0">
              <a:solidFill>
                <a:srgbClr val="200016"/>
              </a:solidFill>
            </a:endParaRPr>
          </a:p>
          <a:p>
            <a:r>
              <a:rPr lang="en-NZ" dirty="0">
                <a:solidFill>
                  <a:srgbClr val="200016"/>
                </a:solidFill>
              </a:rPr>
              <a:t>Otherwise, you need to get specific permission from the person the information relates to. </a:t>
            </a: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57</a:t>
            </a:fld>
            <a:endParaRPr lang="en-NZ" dirty="0"/>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707816" y="523423"/>
            <a:ext cx="22262923"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Using and sharing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233539" y="1781697"/>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Disclosing</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information</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overseas</a:t>
            </a:r>
            <a:endParaRPr lang="mi-NZ" sz="1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640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545632"/>
            <a:ext cx="13034391" cy="4652960"/>
          </a:xfrm>
        </p:spPr>
        <p:txBody>
          <a:bodyPr/>
          <a:lstStyle/>
          <a:p>
            <a:r>
              <a:rPr lang="en-US" dirty="0"/>
              <a:t>Holding onto information</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2389548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59</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Holding onto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82569" y="3113584"/>
            <a:ext cx="7824091" cy="7189379"/>
          </a:xfrm>
        </p:spPr>
        <p:txBody>
          <a:bodyPr/>
          <a:lstStyle/>
          <a:p>
            <a:r>
              <a:rPr lang="en-NZ" dirty="0">
                <a:solidFill>
                  <a:srgbClr val="200016"/>
                </a:solidFill>
              </a:rPr>
              <a:t>Under the Privacy Act, you may not keep information for any longer than you need it.</a:t>
            </a:r>
          </a:p>
          <a:p>
            <a:endParaRPr lang="en-NZ" dirty="0">
              <a:solidFill>
                <a:srgbClr val="200016"/>
              </a:solidFill>
            </a:endParaRPr>
          </a:p>
          <a:p>
            <a:r>
              <a:rPr lang="en-NZ" dirty="0">
                <a:solidFill>
                  <a:srgbClr val="200016"/>
                </a:solidFill>
              </a:rPr>
              <a:t>E runs a company that organises concerts, stand-up comedy gigs and other events.</a:t>
            </a:r>
          </a:p>
          <a:p>
            <a:endParaRPr lang="en-NZ" dirty="0">
              <a:solidFill>
                <a:srgbClr val="200016"/>
              </a:solidFill>
            </a:endParaRPr>
          </a:p>
          <a:p>
            <a:r>
              <a:rPr lang="en-NZ" dirty="0">
                <a:solidFill>
                  <a:srgbClr val="200016"/>
                </a:solidFill>
              </a:rPr>
              <a:t>E allows people to buy tickets by transferring money and then emailing them their name. People can then collection their tickets at the door by giving their name.</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
        <p:nvSpPr>
          <p:cNvPr id="6" name="Text Placeholder 7">
            <a:extLst>
              <a:ext uri="{FF2B5EF4-FFF2-40B4-BE49-F238E27FC236}">
                <a16:creationId xmlns:a16="http://schemas.microsoft.com/office/drawing/2014/main" id="{DD8CAFEF-7B8B-DC44-1452-D4E122E90F71}"/>
              </a:ext>
            </a:extLst>
          </p:cNvPr>
          <p:cNvSpPr txBox="1">
            <a:spLocks/>
          </p:cNvSpPr>
          <p:nvPr/>
        </p:nvSpPr>
        <p:spPr>
          <a:xfrm>
            <a:off x="15130226" y="310109"/>
            <a:ext cx="7800711" cy="2425327"/>
          </a:xfrm>
          <a:prstGeom prst="rect">
            <a:avLst/>
          </a:prstGeom>
        </p:spPr>
        <p:txBody>
          <a:bodyPr vert="horz" lIns="91440" tIns="45720" rIns="91440" bIns="45720" rtlCol="0" anchor="b">
            <a:noAutofit/>
          </a:bodyPr>
          <a:lstStyle>
            <a:lvl1pPr marL="0" indent="0" algn="l" defTabSz="914400" rtl="0" eaLnBrk="1" latinLnBrk="0" hangingPunct="1">
              <a:lnSpc>
                <a:spcPts val="6800"/>
              </a:lnSpc>
              <a:spcBef>
                <a:spcPts val="1000"/>
              </a:spcBef>
              <a:buFontTx/>
              <a:buNone/>
              <a:defRPr sz="64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6pPr>
            <a:lvl7pPr marL="27432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7pPr>
            <a:lvl8pPr marL="32004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8pPr>
            <a:lvl9pPr marL="36576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9pPr>
          </a:lstStyle>
          <a:p>
            <a:r>
              <a:rPr lang="en-US" dirty="0"/>
              <a:t>Meet E</a:t>
            </a:r>
          </a:p>
        </p:txBody>
      </p:sp>
    </p:spTree>
    <p:extLst>
      <p:ext uri="{BB962C8B-B14F-4D97-AF65-F5344CB8AC3E}">
        <p14:creationId xmlns:p14="http://schemas.microsoft.com/office/powerpoint/2010/main" val="350621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6</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6727710" y="415316"/>
            <a:ext cx="7171127" cy="574305"/>
          </a:xfrm>
        </p:spPr>
        <p:txBody>
          <a:bodyPr/>
          <a:lstStyle/>
          <a:p>
            <a:pPr algn="r"/>
            <a:r>
              <a:rPr lang="en-US" dirty="0">
                <a:solidFill>
                  <a:schemeClr val="bg1">
                    <a:lumMod val="65000"/>
                  </a:schemeClr>
                </a:solidFill>
              </a:rPr>
              <a:t>Privacy at home and work</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06913" y="3617640"/>
            <a:ext cx="7824091" cy="7189379"/>
          </a:xfrm>
        </p:spPr>
        <p:txBody>
          <a:bodyPr/>
          <a:lstStyle/>
          <a:p>
            <a:r>
              <a:rPr lang="en-NZ" dirty="0">
                <a:solidFill>
                  <a:srgbClr val="200016"/>
                </a:solidFill>
              </a:rPr>
              <a:t>The Privacy Act doesn’t normally apply to domestic affairs. Here’s some examples of when the Privacy Act </a:t>
            </a:r>
            <a:r>
              <a:rPr lang="en-NZ" b="1" dirty="0">
                <a:solidFill>
                  <a:srgbClr val="200016"/>
                </a:solidFill>
              </a:rPr>
              <a:t>would not </a:t>
            </a:r>
            <a:r>
              <a:rPr lang="en-NZ" dirty="0">
                <a:solidFill>
                  <a:srgbClr val="200016"/>
                </a:solidFill>
              </a:rPr>
              <a:t>apply.</a:t>
            </a:r>
          </a:p>
          <a:p>
            <a:pPr marL="457200" indent="-457200">
              <a:buFont typeface="Arial" panose="020B0604020202020204" pitchFamily="34" charset="0"/>
              <a:buChar char="•"/>
            </a:pPr>
            <a:endParaRPr lang="en-NZ" dirty="0">
              <a:solidFill>
                <a:srgbClr val="200016"/>
              </a:solidFill>
            </a:endParaRPr>
          </a:p>
          <a:p>
            <a:pPr marL="457200" indent="-457200">
              <a:buFont typeface="Arial" panose="020B0604020202020204" pitchFamily="34" charset="0"/>
              <a:buChar char="•"/>
            </a:pPr>
            <a:r>
              <a:rPr lang="en-NZ" dirty="0">
                <a:solidFill>
                  <a:srgbClr val="200016"/>
                </a:solidFill>
              </a:rPr>
              <a:t>A person’s flatmate takes a picture of their dirty dishes and posts it on social media.</a:t>
            </a:r>
          </a:p>
          <a:p>
            <a:pPr marL="457200" indent="-457200">
              <a:buFont typeface="Arial" panose="020B0604020202020204" pitchFamily="34" charset="0"/>
              <a:buChar char="•"/>
            </a:pPr>
            <a:r>
              <a:rPr lang="en-NZ" dirty="0">
                <a:solidFill>
                  <a:srgbClr val="200016"/>
                </a:solidFill>
              </a:rPr>
              <a:t>Someone’s cousin gossips to the rest of the family about that person’s relationship troubles.</a:t>
            </a:r>
          </a:p>
          <a:p>
            <a:pPr marL="457200" indent="-457200">
              <a:buFont typeface="Arial" panose="020B0604020202020204" pitchFamily="34" charset="0"/>
              <a:buChar char="•"/>
            </a:pPr>
            <a:r>
              <a:rPr lang="en-NZ" dirty="0">
                <a:solidFill>
                  <a:srgbClr val="200016"/>
                </a:solidFill>
              </a:rPr>
              <a:t>A person takes detailed notes about what time their neighbour comes home at night.</a:t>
            </a:r>
          </a:p>
          <a:p>
            <a:pPr marL="457200" indent="-457200">
              <a:buFont typeface="Arial" panose="020B0604020202020204" pitchFamily="34" charset="0"/>
              <a:buChar char="•"/>
            </a:pPr>
            <a:endParaRPr lang="en-NZ" dirty="0">
              <a:solidFill>
                <a:srgbClr val="200016"/>
              </a:solidFill>
            </a:endParaRP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06913" y="906725"/>
            <a:ext cx="7800711" cy="2425327"/>
          </a:xfrm>
        </p:spPr>
        <p:txBody>
          <a:bodyPr/>
          <a:lstStyle/>
          <a:p>
            <a:r>
              <a:rPr lang="en-US" dirty="0"/>
              <a:t>Domestic affairs</a:t>
            </a:r>
          </a:p>
        </p:txBody>
      </p:sp>
      <p:pic>
        <p:nvPicPr>
          <p:cNvPr id="12" name="Picture Placeholder 11">
            <a:extLst>
              <a:ext uri="{FF2B5EF4-FFF2-40B4-BE49-F238E27FC236}">
                <a16:creationId xmlns:a16="http://schemas.microsoft.com/office/drawing/2014/main" id="{042E8336-3109-B006-30F1-B8994B23782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9544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60</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Holding onto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82569" y="3113584"/>
            <a:ext cx="7824091" cy="7189379"/>
          </a:xfrm>
        </p:spPr>
        <p:txBody>
          <a:bodyPr/>
          <a:lstStyle/>
          <a:p>
            <a:r>
              <a:rPr lang="en-NZ" dirty="0">
                <a:solidFill>
                  <a:srgbClr val="200016"/>
                </a:solidFill>
              </a:rPr>
              <a:t>E has a list of names of people who have pre-paid the admission for a concert they’re promoting. When should E dispose of the list of people’s names?</a:t>
            </a:r>
          </a:p>
          <a:p>
            <a:endParaRPr lang="en-NZ" dirty="0">
              <a:solidFill>
                <a:srgbClr val="200016"/>
              </a:solidFill>
            </a:endParaRPr>
          </a:p>
          <a:p>
            <a:pPr marL="514350" indent="-514350">
              <a:buFont typeface="+mj-lt"/>
              <a:buAutoNum type="arabicPeriod"/>
            </a:pPr>
            <a:r>
              <a:rPr lang="en-NZ" dirty="0">
                <a:solidFill>
                  <a:srgbClr val="200016"/>
                </a:solidFill>
              </a:rPr>
              <a:t>Before the concert.</a:t>
            </a:r>
          </a:p>
          <a:p>
            <a:pPr marL="514350" indent="-514350">
              <a:buFont typeface="+mj-lt"/>
              <a:buAutoNum type="arabicPeriod"/>
            </a:pPr>
            <a:r>
              <a:rPr lang="en-NZ" dirty="0">
                <a:solidFill>
                  <a:srgbClr val="200016"/>
                </a:solidFill>
              </a:rPr>
              <a:t>Immediately after the concert.</a:t>
            </a:r>
          </a:p>
          <a:p>
            <a:pPr marL="514350" indent="-514350">
              <a:buFont typeface="+mj-lt"/>
              <a:buAutoNum type="arabicPeriod"/>
            </a:pPr>
            <a:r>
              <a:rPr lang="en-NZ" dirty="0">
                <a:solidFill>
                  <a:srgbClr val="200016"/>
                </a:solidFill>
              </a:rPr>
              <a:t>Three months after the concert, along with every other list from the other concerts she put on in the interim.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
        <p:nvSpPr>
          <p:cNvPr id="6" name="Text Placeholder 7">
            <a:extLst>
              <a:ext uri="{FF2B5EF4-FFF2-40B4-BE49-F238E27FC236}">
                <a16:creationId xmlns:a16="http://schemas.microsoft.com/office/drawing/2014/main" id="{DD8CAFEF-7B8B-DC44-1452-D4E122E90F71}"/>
              </a:ext>
            </a:extLst>
          </p:cNvPr>
          <p:cNvSpPr txBox="1">
            <a:spLocks/>
          </p:cNvSpPr>
          <p:nvPr/>
        </p:nvSpPr>
        <p:spPr>
          <a:xfrm>
            <a:off x="15130226" y="310109"/>
            <a:ext cx="7800711" cy="2425327"/>
          </a:xfrm>
          <a:prstGeom prst="rect">
            <a:avLst/>
          </a:prstGeom>
        </p:spPr>
        <p:txBody>
          <a:bodyPr vert="horz" lIns="91440" tIns="45720" rIns="91440" bIns="45720" rtlCol="0" anchor="b">
            <a:noAutofit/>
          </a:bodyPr>
          <a:lstStyle>
            <a:lvl1pPr marL="0" indent="0" algn="l" defTabSz="914400" rtl="0" eaLnBrk="1" latinLnBrk="0" hangingPunct="1">
              <a:lnSpc>
                <a:spcPts val="6800"/>
              </a:lnSpc>
              <a:spcBef>
                <a:spcPts val="1000"/>
              </a:spcBef>
              <a:buFontTx/>
              <a:buNone/>
              <a:defRPr sz="64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6pPr>
            <a:lvl7pPr marL="27432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7pPr>
            <a:lvl8pPr marL="32004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8pPr>
            <a:lvl9pPr marL="36576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9pPr>
          </a:lstStyle>
          <a:p>
            <a:r>
              <a:rPr lang="en-US" dirty="0"/>
              <a:t>Let’s check in</a:t>
            </a:r>
          </a:p>
        </p:txBody>
      </p:sp>
      <p:sp>
        <p:nvSpPr>
          <p:cNvPr id="3" name="TextBox 2">
            <a:extLst>
              <a:ext uri="{FF2B5EF4-FFF2-40B4-BE49-F238E27FC236}">
                <a16:creationId xmlns:a16="http://schemas.microsoft.com/office/drawing/2014/main" id="{A26C8723-5D30-118D-9A7E-E6C0742BBECC}"/>
              </a:ext>
            </a:extLst>
          </p:cNvPr>
          <p:cNvSpPr txBox="1"/>
          <p:nvPr/>
        </p:nvSpPr>
        <p:spPr>
          <a:xfrm>
            <a:off x="14439965" y="11743483"/>
            <a:ext cx="9705590" cy="646331"/>
          </a:xfrm>
          <a:prstGeom prst="rect">
            <a:avLst/>
          </a:prstGeom>
          <a:noFill/>
        </p:spPr>
        <p:txBody>
          <a:bodyPr wrap="square">
            <a:spAutoFit/>
          </a:bodyPr>
          <a:lstStyle/>
          <a:p>
            <a:r>
              <a:rPr lang="en-NZ" sz="1800" dirty="0">
                <a:solidFill>
                  <a:srgbClr val="200016"/>
                </a:solidFill>
              </a:rPr>
              <a:t>The answer is 2 – disposing of the list of names in the next few days would also be okay, as it may not be practical to dispose of the list late at night on a weekend.</a:t>
            </a:r>
            <a:endParaRPr lang="en-NZ" dirty="0"/>
          </a:p>
        </p:txBody>
      </p:sp>
    </p:spTree>
    <p:extLst>
      <p:ext uri="{BB962C8B-B14F-4D97-AF65-F5344CB8AC3E}">
        <p14:creationId xmlns:p14="http://schemas.microsoft.com/office/powerpoint/2010/main" val="2512637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61</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5130226" y="528922"/>
            <a:ext cx="9014308" cy="574305"/>
          </a:xfrm>
        </p:spPr>
        <p:txBody>
          <a:bodyPr>
            <a:normAutofit/>
          </a:bodyPr>
          <a:lstStyle/>
          <a:p>
            <a:pPr algn="r"/>
            <a:r>
              <a:rPr lang="en-US" dirty="0">
                <a:solidFill>
                  <a:schemeClr val="bg1">
                    <a:lumMod val="65000"/>
                  </a:schemeClr>
                </a:solidFill>
              </a:rPr>
              <a:t>Holding onto information</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30226" y="3761656"/>
            <a:ext cx="7824091" cy="7189379"/>
          </a:xfrm>
        </p:spPr>
        <p:txBody>
          <a:bodyPr/>
          <a:lstStyle/>
          <a:p>
            <a:r>
              <a:rPr lang="en-NZ" dirty="0">
                <a:solidFill>
                  <a:srgbClr val="200016"/>
                </a:solidFill>
              </a:rPr>
              <a:t>You don’t necessarily have to delete information immediately. You only have to delete information once you no longer need it. This could be a long time, depending on why it was collected. </a:t>
            </a:r>
          </a:p>
        </p:txBody>
      </p:sp>
      <p:pic>
        <p:nvPicPr>
          <p:cNvPr id="11" name="Picture Placeholder 10">
            <a:extLst>
              <a:ext uri="{FF2B5EF4-FFF2-40B4-BE49-F238E27FC236}">
                <a16:creationId xmlns:a16="http://schemas.microsoft.com/office/drawing/2014/main" id="{D8EF161C-1181-5587-0FD8-09F95DA2F61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p:pic>
      <p:sp>
        <p:nvSpPr>
          <p:cNvPr id="6" name="Text Placeholder 7">
            <a:extLst>
              <a:ext uri="{FF2B5EF4-FFF2-40B4-BE49-F238E27FC236}">
                <a16:creationId xmlns:a16="http://schemas.microsoft.com/office/drawing/2014/main" id="{DD8CAFEF-7B8B-DC44-1452-D4E122E90F71}"/>
              </a:ext>
            </a:extLst>
          </p:cNvPr>
          <p:cNvSpPr txBox="1">
            <a:spLocks/>
          </p:cNvSpPr>
          <p:nvPr/>
        </p:nvSpPr>
        <p:spPr>
          <a:xfrm>
            <a:off x="15130226" y="310109"/>
            <a:ext cx="7800711" cy="2425327"/>
          </a:xfrm>
          <a:prstGeom prst="rect">
            <a:avLst/>
          </a:prstGeom>
        </p:spPr>
        <p:txBody>
          <a:bodyPr vert="horz" lIns="91440" tIns="45720" rIns="91440" bIns="45720" rtlCol="0" anchor="b">
            <a:noAutofit/>
          </a:bodyPr>
          <a:lstStyle>
            <a:lvl1pPr marL="0" indent="0" algn="l" defTabSz="914400" rtl="0" eaLnBrk="1" latinLnBrk="0" hangingPunct="1">
              <a:lnSpc>
                <a:spcPts val="6800"/>
              </a:lnSpc>
              <a:spcBef>
                <a:spcPts val="1000"/>
              </a:spcBef>
              <a:buFontTx/>
              <a:buNone/>
              <a:defRPr sz="64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ts val="6800"/>
              </a:lnSpc>
              <a:spcBef>
                <a:spcPts val="500"/>
              </a:spcBef>
              <a:buClr>
                <a:schemeClr val="accent1"/>
              </a:buClr>
              <a:buFontTx/>
              <a:buNone/>
              <a:defRPr sz="6400" b="0" i="0" kern="1200">
                <a:solidFill>
                  <a:schemeClr val="tx1"/>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6pPr>
            <a:lvl7pPr marL="27432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7pPr>
            <a:lvl8pPr marL="32004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8pPr>
            <a:lvl9pPr marL="3657600" indent="0" algn="l" defTabSz="914400" rtl="0" eaLnBrk="1" latinLnBrk="0" hangingPunct="1">
              <a:lnSpc>
                <a:spcPts val="6800"/>
              </a:lnSpc>
              <a:spcBef>
                <a:spcPts val="500"/>
              </a:spcBef>
              <a:buFont typeface="Arial" panose="020B0604020202020204" pitchFamily="34" charset="0"/>
              <a:buNone/>
              <a:defRPr sz="6400" b="0" i="0" kern="1200">
                <a:solidFill>
                  <a:schemeClr val="tx1"/>
                </a:solidFill>
                <a:latin typeface="Calibri Light" panose="020F0302020204030204" pitchFamily="34" charset="0"/>
                <a:ea typeface="+mn-ea"/>
                <a:cs typeface="Calibri Light" panose="020F0302020204030204" pitchFamily="34" charset="0"/>
              </a:defRPr>
            </a:lvl9pPr>
          </a:lstStyle>
          <a:p>
            <a:r>
              <a:rPr lang="en-US" dirty="0"/>
              <a:t>Deleting information</a:t>
            </a:r>
          </a:p>
        </p:txBody>
      </p:sp>
    </p:spTree>
    <p:extLst>
      <p:ext uri="{BB962C8B-B14F-4D97-AF65-F5344CB8AC3E}">
        <p14:creationId xmlns:p14="http://schemas.microsoft.com/office/powerpoint/2010/main" val="736235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55876F-2371-C9D5-CA0C-658AF060CCE3}"/>
              </a:ext>
            </a:extLst>
          </p:cNvPr>
          <p:cNvSpPr/>
          <p:nvPr/>
        </p:nvSpPr>
        <p:spPr>
          <a:xfrm>
            <a:off x="13187132" y="8625787"/>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11691507" y="3045532"/>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1216168" y="4162414"/>
            <a:ext cx="6380649" cy="9309022"/>
          </a:xfrm>
        </p:spPr>
        <p:txBody>
          <a:bodyPr/>
          <a:lstStyle/>
          <a:p>
            <a:r>
              <a:rPr lang="en-NZ" dirty="0">
                <a:solidFill>
                  <a:srgbClr val="200016"/>
                </a:solidFill>
              </a:rPr>
              <a:t>Read both scenarios and select the scenario that lets the agency keep the information for longer.</a:t>
            </a: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62</a:t>
            </a:fld>
            <a:endParaRPr lang="en-NZ" dirty="0"/>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6">
            <a:extLst>
              <a:ext uri="{FF2B5EF4-FFF2-40B4-BE49-F238E27FC236}">
                <a16:creationId xmlns:a16="http://schemas.microsoft.com/office/drawing/2014/main" id="{9DDB4945-F838-C313-F52D-E8496E8E15AA}"/>
              </a:ext>
            </a:extLst>
          </p:cNvPr>
          <p:cNvSpPr>
            <a:spLocks noGrp="1"/>
          </p:cNvSpPr>
          <p:nvPr>
            <p:ph type="body" sz="quarter" idx="4294967295"/>
          </p:nvPr>
        </p:nvSpPr>
        <p:spPr>
          <a:xfrm>
            <a:off x="11864401" y="7542399"/>
            <a:ext cx="3963251" cy="3671762"/>
          </a:xfrm>
        </p:spPr>
        <p:txBody>
          <a:bodyPr>
            <a:normAutofit/>
          </a:bodyPr>
          <a:lstStyle/>
          <a:p>
            <a:pPr marL="0" indent="0">
              <a:buNone/>
            </a:pPr>
            <a:r>
              <a:rPr lang="en-NZ" dirty="0">
                <a:solidFill>
                  <a:srgbClr val="200016"/>
                </a:solidFill>
              </a:rPr>
              <a:t>A call centre records phone calls for quality assurance and training purposes.</a:t>
            </a:r>
          </a:p>
          <a:p>
            <a:pPr marL="144000" indent="0">
              <a:buNone/>
            </a:pPr>
            <a:endParaRPr lang="en-US" dirty="0">
              <a:solidFill>
                <a:srgbClr val="200016"/>
              </a:solidFill>
            </a:endParaRPr>
          </a:p>
          <a:p>
            <a:pPr marL="144000" indent="0">
              <a:buNone/>
            </a:pPr>
            <a:endParaRPr lang="en-US" dirty="0">
              <a:solidFill>
                <a:srgbClr val="200016"/>
              </a:solidFill>
            </a:endParaRPr>
          </a:p>
        </p:txBody>
      </p:sp>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26">
            <a:extLst>
              <a:ext uri="{FF2B5EF4-FFF2-40B4-BE49-F238E27FC236}">
                <a16:creationId xmlns:a16="http://schemas.microsoft.com/office/drawing/2014/main" id="{2BF5F5A3-88FF-E994-DDB0-5BB24AD87F8C}"/>
              </a:ext>
            </a:extLst>
          </p:cNvPr>
          <p:cNvSpPr txBox="1">
            <a:spLocks/>
          </p:cNvSpPr>
          <p:nvPr/>
        </p:nvSpPr>
        <p:spPr>
          <a:xfrm>
            <a:off x="17304168" y="7542399"/>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A builder records a phone call with a client to make sure they capture all the relevant details about a job.</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5935623" y="593304"/>
            <a:ext cx="7992888"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Holding onto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172021" y="1847342"/>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Learning</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check</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in</a:t>
            </a:r>
            <a:endParaRPr sz="100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0A4176B-B2D9-3666-F5DC-601064ECBE3E}"/>
              </a:ext>
            </a:extLst>
          </p:cNvPr>
          <p:cNvSpPr txBox="1"/>
          <p:nvPr/>
        </p:nvSpPr>
        <p:spPr>
          <a:xfrm>
            <a:off x="11892570" y="10557494"/>
            <a:ext cx="3935082" cy="923330"/>
          </a:xfrm>
          <a:prstGeom prst="rect">
            <a:avLst/>
          </a:prstGeom>
          <a:noFill/>
        </p:spPr>
        <p:txBody>
          <a:bodyPr wrap="square">
            <a:spAutoFit/>
          </a:bodyPr>
          <a:lstStyle/>
          <a:p>
            <a:r>
              <a:rPr lang="en-NZ" sz="1800" dirty="0">
                <a:solidFill>
                  <a:srgbClr val="200016"/>
                </a:solidFill>
              </a:rPr>
              <a:t>That’s right! The call centre can keep the information as long as it has quality assurance and training to do.</a:t>
            </a:r>
            <a:endParaRPr lang="en-NZ" dirty="0"/>
          </a:p>
        </p:txBody>
      </p:sp>
      <p:sp>
        <p:nvSpPr>
          <p:cNvPr id="4" name="TextBox 3">
            <a:extLst>
              <a:ext uri="{FF2B5EF4-FFF2-40B4-BE49-F238E27FC236}">
                <a16:creationId xmlns:a16="http://schemas.microsoft.com/office/drawing/2014/main" id="{948265C7-490B-873D-7AC3-7D3236F04827}"/>
              </a:ext>
            </a:extLst>
          </p:cNvPr>
          <p:cNvSpPr txBox="1"/>
          <p:nvPr/>
        </p:nvSpPr>
        <p:spPr>
          <a:xfrm>
            <a:off x="17318252" y="10553499"/>
            <a:ext cx="3935082" cy="923330"/>
          </a:xfrm>
          <a:prstGeom prst="rect">
            <a:avLst/>
          </a:prstGeom>
          <a:noFill/>
        </p:spPr>
        <p:txBody>
          <a:bodyPr wrap="square">
            <a:spAutoFit/>
          </a:bodyPr>
          <a:lstStyle/>
          <a:p>
            <a:r>
              <a:rPr lang="en-NZ" sz="1800" dirty="0">
                <a:solidFill>
                  <a:srgbClr val="200016"/>
                </a:solidFill>
              </a:rPr>
              <a:t>The builder won’t need the recording once they’ve done the job, so should delete the recording at that point.</a:t>
            </a:r>
            <a:endParaRPr lang="en-NZ" dirty="0"/>
          </a:p>
        </p:txBody>
      </p:sp>
      <p:pic>
        <p:nvPicPr>
          <p:cNvPr id="8" name="Picture Placeholder 4">
            <a:extLst>
              <a:ext uri="{FF2B5EF4-FFF2-40B4-BE49-F238E27FC236}">
                <a16:creationId xmlns:a16="http://schemas.microsoft.com/office/drawing/2014/main" id="{B4AEF558-EA9C-C38F-9A1B-E6AEB05D381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7275689" y="3145774"/>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pic>
    </p:spTree>
    <p:extLst>
      <p:ext uri="{BB962C8B-B14F-4D97-AF65-F5344CB8AC3E}">
        <p14:creationId xmlns:p14="http://schemas.microsoft.com/office/powerpoint/2010/main" val="2598749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55876F-2371-C9D5-CA0C-658AF060CCE3}"/>
              </a:ext>
            </a:extLst>
          </p:cNvPr>
          <p:cNvSpPr/>
          <p:nvPr/>
        </p:nvSpPr>
        <p:spPr>
          <a:xfrm>
            <a:off x="13187132" y="8625787"/>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8331866" y="3878921"/>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1216168" y="4162414"/>
            <a:ext cx="6380649" cy="9309022"/>
          </a:xfrm>
        </p:spPr>
        <p:txBody>
          <a:bodyPr/>
          <a:lstStyle/>
          <a:p>
            <a:r>
              <a:rPr lang="en-NZ" dirty="0">
                <a:solidFill>
                  <a:srgbClr val="200016"/>
                </a:solidFill>
              </a:rPr>
              <a:t>Read both scenarios and select the scenario that lets the agency keep the information for longer.</a:t>
            </a: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63</a:t>
            </a:fld>
            <a:endParaRPr lang="en-NZ" dirty="0"/>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6">
            <a:extLst>
              <a:ext uri="{FF2B5EF4-FFF2-40B4-BE49-F238E27FC236}">
                <a16:creationId xmlns:a16="http://schemas.microsoft.com/office/drawing/2014/main" id="{9DDB4945-F838-C313-F52D-E8496E8E15AA}"/>
              </a:ext>
            </a:extLst>
          </p:cNvPr>
          <p:cNvSpPr>
            <a:spLocks noGrp="1"/>
          </p:cNvSpPr>
          <p:nvPr>
            <p:ph type="body" sz="quarter" idx="4294967295"/>
          </p:nvPr>
        </p:nvSpPr>
        <p:spPr>
          <a:xfrm>
            <a:off x="12839278" y="4162414"/>
            <a:ext cx="10513168" cy="3671762"/>
          </a:xfrm>
        </p:spPr>
        <p:txBody>
          <a:bodyPr>
            <a:normAutofit/>
          </a:bodyPr>
          <a:lstStyle/>
          <a:p>
            <a:pPr marL="0" indent="0">
              <a:buNone/>
            </a:pPr>
            <a:r>
              <a:rPr lang="en-NZ" dirty="0">
                <a:solidFill>
                  <a:srgbClr val="200016"/>
                </a:solidFill>
              </a:rPr>
              <a:t>A GP office holds medical records about current and former patients. This information  will be made available to the patients or their medical practitioners in the future to assist with their medical care. </a:t>
            </a:r>
          </a:p>
          <a:p>
            <a:pPr marL="144000" indent="0">
              <a:buNone/>
            </a:pPr>
            <a:endParaRPr lang="en-US" dirty="0">
              <a:solidFill>
                <a:srgbClr val="200016"/>
              </a:solidFill>
            </a:endParaRPr>
          </a:p>
          <a:p>
            <a:pPr marL="144000" indent="0">
              <a:buNone/>
            </a:pPr>
            <a:endParaRPr lang="en-US" dirty="0">
              <a:solidFill>
                <a:srgbClr val="200016"/>
              </a:solidFill>
            </a:endParaRPr>
          </a:p>
        </p:txBody>
      </p:sp>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5935623" y="593304"/>
            <a:ext cx="7992888"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NZ" b="1" i="0" dirty="0">
                <a:solidFill>
                  <a:schemeClr val="bg1">
                    <a:lumMod val="75000"/>
                  </a:schemeClr>
                </a:solidFill>
                <a:effectLst/>
                <a:latin typeface="-apple-system"/>
              </a:rPr>
              <a:t>Holding onto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172021" y="1847342"/>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Learning</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check</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in</a:t>
            </a:r>
            <a:endParaRPr sz="10000" dirty="0">
              <a:solidFill>
                <a:schemeClr val="tx1"/>
              </a:solidFill>
              <a:latin typeface="Arial" panose="020B0604020202020204" pitchFamily="34" charset="0"/>
              <a:cs typeface="Arial" panose="020B0604020202020204" pitchFamily="34" charset="0"/>
            </a:endParaRPr>
          </a:p>
        </p:txBody>
      </p:sp>
      <p:pic>
        <p:nvPicPr>
          <p:cNvPr id="6" name="Picture Placeholder 4">
            <a:extLst>
              <a:ext uri="{FF2B5EF4-FFF2-40B4-BE49-F238E27FC236}">
                <a16:creationId xmlns:a16="http://schemas.microsoft.com/office/drawing/2014/main" id="{BAE0E010-ADEF-D2A9-35BE-9AEA16AD5A8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8331865" y="8154144"/>
            <a:ext cx="3943371" cy="3943371"/>
          </a:xfrm>
          <a:custGeom>
            <a:avLst/>
            <a:gdLst>
              <a:gd name="connsiteX0" fmla="*/ 1703655 w 3407310"/>
              <a:gd name="connsiteY0" fmla="*/ 0 h 3407310"/>
              <a:gd name="connsiteX1" fmla="*/ 3407310 w 3407310"/>
              <a:gd name="connsiteY1" fmla="*/ 1703655 h 3407310"/>
              <a:gd name="connsiteX2" fmla="*/ 1703655 w 3407310"/>
              <a:gd name="connsiteY2" fmla="*/ 3407310 h 3407310"/>
              <a:gd name="connsiteX3" fmla="*/ 0 w 3407310"/>
              <a:gd name="connsiteY3" fmla="*/ 1703655 h 3407310"/>
              <a:gd name="connsiteX4" fmla="*/ 1703655 w 3407310"/>
              <a:gd name="connsiteY4" fmla="*/ 0 h 340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310" h="3407310">
                <a:moveTo>
                  <a:pt x="1703655" y="0"/>
                </a:moveTo>
                <a:cubicBezTo>
                  <a:pt x="2644558" y="0"/>
                  <a:pt x="3407310" y="762752"/>
                  <a:pt x="3407310" y="1703655"/>
                </a:cubicBezTo>
                <a:cubicBezTo>
                  <a:pt x="3407310" y="2644558"/>
                  <a:pt x="2644558" y="3407310"/>
                  <a:pt x="1703655" y="3407310"/>
                </a:cubicBezTo>
                <a:cubicBezTo>
                  <a:pt x="762752" y="3407310"/>
                  <a:pt x="0" y="2644558"/>
                  <a:pt x="0" y="1703655"/>
                </a:cubicBezTo>
                <a:cubicBezTo>
                  <a:pt x="0" y="762752"/>
                  <a:pt x="762752" y="0"/>
                  <a:pt x="1703655" y="0"/>
                </a:cubicBezTo>
                <a:close/>
              </a:path>
            </a:pathLst>
          </a:custGeom>
          <a:solidFill>
            <a:schemeClr val="accent6"/>
          </a:solidFill>
        </p:spPr>
      </p:pic>
      <p:sp>
        <p:nvSpPr>
          <p:cNvPr id="7" name="Text Placeholder 26">
            <a:extLst>
              <a:ext uri="{FF2B5EF4-FFF2-40B4-BE49-F238E27FC236}">
                <a16:creationId xmlns:a16="http://schemas.microsoft.com/office/drawing/2014/main" id="{9CE99604-1D39-C665-2E46-581E1808D816}"/>
              </a:ext>
            </a:extLst>
          </p:cNvPr>
          <p:cNvSpPr txBox="1">
            <a:spLocks/>
          </p:cNvSpPr>
          <p:nvPr/>
        </p:nvSpPr>
        <p:spPr>
          <a:xfrm>
            <a:off x="12839278" y="8443063"/>
            <a:ext cx="10513168"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The same GP office holds billing information about each patient, such as how many times they have been late to pay their bill. This information is held in order to work out which patients need to pay ahead of their appointments and which patients can be billed later.</a:t>
            </a:r>
            <a:endParaRPr lang="en-US" dirty="0">
              <a:solidFill>
                <a:srgbClr val="200016"/>
              </a:solidFill>
            </a:endParaRPr>
          </a:p>
        </p:txBody>
      </p:sp>
      <p:sp>
        <p:nvSpPr>
          <p:cNvPr id="9" name="TextBox 8">
            <a:extLst>
              <a:ext uri="{FF2B5EF4-FFF2-40B4-BE49-F238E27FC236}">
                <a16:creationId xmlns:a16="http://schemas.microsoft.com/office/drawing/2014/main" id="{004DF68E-F184-F552-C837-12C7B63C8EFD}"/>
              </a:ext>
            </a:extLst>
          </p:cNvPr>
          <p:cNvSpPr txBox="1"/>
          <p:nvPr/>
        </p:nvSpPr>
        <p:spPr>
          <a:xfrm>
            <a:off x="12803787" y="6396335"/>
            <a:ext cx="10362458" cy="923330"/>
          </a:xfrm>
          <a:prstGeom prst="rect">
            <a:avLst/>
          </a:prstGeom>
          <a:noFill/>
        </p:spPr>
        <p:txBody>
          <a:bodyPr wrap="square">
            <a:spAutoFit/>
          </a:bodyPr>
          <a:lstStyle/>
          <a:p>
            <a:r>
              <a:rPr lang="en-NZ" sz="1800" dirty="0">
                <a:solidFill>
                  <a:srgbClr val="200016"/>
                </a:solidFill>
              </a:rPr>
              <a:t>That’s right! Health records are relevant for a long time. GPS are required to keep them for at least 10 years after the last time they see a patient. Billing records on the other hand probably won’t be relevant or needed after 10 years.</a:t>
            </a:r>
            <a:endParaRPr lang="en-NZ" dirty="0"/>
          </a:p>
        </p:txBody>
      </p:sp>
    </p:spTree>
    <p:extLst>
      <p:ext uri="{BB962C8B-B14F-4D97-AF65-F5344CB8AC3E}">
        <p14:creationId xmlns:p14="http://schemas.microsoft.com/office/powerpoint/2010/main" val="2906361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BED18-941C-5954-56E5-F86BF791FEE3}"/>
              </a:ext>
            </a:extLst>
          </p:cNvPr>
          <p:cNvSpPr>
            <a:spLocks noGrp="1"/>
          </p:cNvSpPr>
          <p:nvPr>
            <p:ph type="body" sz="quarter" idx="28"/>
          </p:nvPr>
        </p:nvSpPr>
        <p:spPr/>
        <p:txBody>
          <a:bodyPr/>
          <a:lstStyle/>
          <a:p>
            <a:r>
              <a:rPr lang="en-GB" dirty="0"/>
              <a:t>Congratulations! You’ve completed your training.</a:t>
            </a:r>
          </a:p>
        </p:txBody>
      </p:sp>
    </p:spTree>
    <p:extLst>
      <p:ext uri="{BB962C8B-B14F-4D97-AF65-F5344CB8AC3E}">
        <p14:creationId xmlns:p14="http://schemas.microsoft.com/office/powerpoint/2010/main" val="331742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1AD8B-06D5-E92A-C973-0014427517DE}"/>
              </a:ext>
            </a:extLst>
          </p:cNvPr>
          <p:cNvSpPr>
            <a:spLocks noGrp="1"/>
          </p:cNvSpPr>
          <p:nvPr>
            <p:ph type="sldNum" sz="quarter" idx="35"/>
          </p:nvPr>
        </p:nvSpPr>
        <p:spPr>
          <a:xfrm>
            <a:off x="21219060" y="12723712"/>
            <a:ext cx="1773586" cy="729697"/>
          </a:xfrm>
        </p:spPr>
        <p:txBody>
          <a:bodyPr/>
          <a:lstStyle/>
          <a:p>
            <a:r>
              <a:rPr lang="en-US" dirty="0"/>
              <a:t>PG </a:t>
            </a:r>
            <a:fld id="{51F13DD2-D921-1447-B71A-24615C0CEC21}" type="slidenum">
              <a:rPr lang="en-US" smtClean="0"/>
              <a:t>7</a:t>
            </a:fld>
            <a:endParaRPr lang="en-US" dirty="0"/>
          </a:p>
        </p:txBody>
      </p:sp>
      <p:sp>
        <p:nvSpPr>
          <p:cNvPr id="5" name="Title 4">
            <a:extLst>
              <a:ext uri="{FF2B5EF4-FFF2-40B4-BE49-F238E27FC236}">
                <a16:creationId xmlns:a16="http://schemas.microsoft.com/office/drawing/2014/main" id="{0673618D-3C87-9133-5AEF-36D2A7C729A0}"/>
              </a:ext>
            </a:extLst>
          </p:cNvPr>
          <p:cNvSpPr>
            <a:spLocks noGrp="1"/>
          </p:cNvSpPr>
          <p:nvPr>
            <p:ph type="title"/>
          </p:nvPr>
        </p:nvSpPr>
        <p:spPr>
          <a:xfrm>
            <a:off x="16871726" y="385346"/>
            <a:ext cx="7171127" cy="574305"/>
          </a:xfrm>
        </p:spPr>
        <p:txBody>
          <a:bodyPr/>
          <a:lstStyle/>
          <a:p>
            <a:pPr algn="r"/>
            <a:r>
              <a:rPr lang="en-US" dirty="0">
                <a:solidFill>
                  <a:schemeClr val="bg1">
                    <a:lumMod val="65000"/>
                  </a:schemeClr>
                </a:solidFill>
              </a:rPr>
              <a:t>Privacy at home and work</a:t>
            </a:r>
            <a:endParaRPr lang="en-US" dirty="0"/>
          </a:p>
        </p:txBody>
      </p:sp>
      <p:sp>
        <p:nvSpPr>
          <p:cNvPr id="7" name="Text Placeholder 6">
            <a:extLst>
              <a:ext uri="{FF2B5EF4-FFF2-40B4-BE49-F238E27FC236}">
                <a16:creationId xmlns:a16="http://schemas.microsoft.com/office/drawing/2014/main" id="{834920E8-8CC0-ED88-C018-400828B4D158}"/>
              </a:ext>
            </a:extLst>
          </p:cNvPr>
          <p:cNvSpPr>
            <a:spLocks noGrp="1"/>
          </p:cNvSpPr>
          <p:nvPr>
            <p:ph type="body" sz="quarter" idx="31"/>
          </p:nvPr>
        </p:nvSpPr>
        <p:spPr>
          <a:xfrm>
            <a:off x="15168555" y="3528553"/>
            <a:ext cx="7824091" cy="7189379"/>
          </a:xfrm>
        </p:spPr>
        <p:txBody>
          <a:bodyPr/>
          <a:lstStyle/>
          <a:p>
            <a:r>
              <a:rPr lang="en-NZ" dirty="0">
                <a:solidFill>
                  <a:srgbClr val="200016"/>
                </a:solidFill>
              </a:rPr>
              <a:t>An organisation can be held accountable for the actions of a person within that organisation. For example: </a:t>
            </a:r>
          </a:p>
          <a:p>
            <a:pPr marL="457200" indent="-457200">
              <a:buFont typeface="Arial" panose="020B0604020202020204" pitchFamily="34" charset="0"/>
              <a:buChar char="•"/>
            </a:pPr>
            <a:endParaRPr lang="en-NZ" dirty="0">
              <a:solidFill>
                <a:srgbClr val="200016"/>
              </a:solidFill>
            </a:endParaRPr>
          </a:p>
          <a:p>
            <a:pPr marL="457200" indent="-457200">
              <a:buFont typeface="Arial" panose="020B0604020202020204" pitchFamily="34" charset="0"/>
              <a:buChar char="•"/>
            </a:pPr>
            <a:r>
              <a:rPr lang="en-NZ" dirty="0">
                <a:solidFill>
                  <a:srgbClr val="200016"/>
                </a:solidFill>
              </a:rPr>
              <a:t>A DHB breaches someone's privacy after a nurse looks at their neighbour’s medical history.</a:t>
            </a:r>
          </a:p>
          <a:p>
            <a:pPr marL="457200" indent="-457200">
              <a:buFont typeface="Arial" panose="020B0604020202020204" pitchFamily="34" charset="0"/>
              <a:buChar char="•"/>
            </a:pPr>
            <a:r>
              <a:rPr lang="en-NZ" dirty="0">
                <a:solidFill>
                  <a:srgbClr val="200016"/>
                </a:solidFill>
              </a:rPr>
              <a:t>A tennis club breaches the Privacy Act after one of its members steals a customer list and starts calling people to ask them if they want to take part in a pyramid scheme they just signed up for.</a:t>
            </a:r>
          </a:p>
          <a:p>
            <a:pPr marL="457200" indent="-457200">
              <a:buFont typeface="Arial" panose="020B0604020202020204" pitchFamily="34" charset="0"/>
              <a:buChar char="•"/>
            </a:pPr>
            <a:r>
              <a:rPr lang="en-NZ" dirty="0">
                <a:solidFill>
                  <a:srgbClr val="200016"/>
                </a:solidFill>
              </a:rPr>
              <a:t>A consultancy breaches someone’s privacy after an employee accidentally emails a spreadsheet of client details to every person on that spreadsheet.</a:t>
            </a:r>
          </a:p>
        </p:txBody>
      </p:sp>
      <p:sp>
        <p:nvSpPr>
          <p:cNvPr id="8" name="Text Placeholder 7">
            <a:extLst>
              <a:ext uri="{FF2B5EF4-FFF2-40B4-BE49-F238E27FC236}">
                <a16:creationId xmlns:a16="http://schemas.microsoft.com/office/drawing/2014/main" id="{0C4A7E0A-DEE8-0E5D-DFF0-2EF77D65C8D9}"/>
              </a:ext>
            </a:extLst>
          </p:cNvPr>
          <p:cNvSpPr>
            <a:spLocks noGrp="1"/>
          </p:cNvSpPr>
          <p:nvPr>
            <p:ph type="body" sz="quarter" idx="32"/>
          </p:nvPr>
        </p:nvSpPr>
        <p:spPr>
          <a:xfrm>
            <a:off x="15135386" y="816074"/>
            <a:ext cx="7800711" cy="2425327"/>
          </a:xfrm>
        </p:spPr>
        <p:txBody>
          <a:bodyPr/>
          <a:lstStyle/>
          <a:p>
            <a:r>
              <a:rPr lang="en-US" dirty="0"/>
              <a:t>Agencies and individuals</a:t>
            </a:r>
          </a:p>
        </p:txBody>
      </p:sp>
      <p:pic>
        <p:nvPicPr>
          <p:cNvPr id="12" name="Picture Placeholder 11">
            <a:extLst>
              <a:ext uri="{FF2B5EF4-FFF2-40B4-BE49-F238E27FC236}">
                <a16:creationId xmlns:a16="http://schemas.microsoft.com/office/drawing/2014/main" id="{042E8336-3109-B006-30F1-B8994B23782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a:xfrm>
            <a:off x="0" y="0"/>
            <a:ext cx="14351494" cy="12533312"/>
          </a:xfrm>
        </p:spPr>
      </p:pic>
    </p:spTree>
    <p:extLst>
      <p:ext uri="{BB962C8B-B14F-4D97-AF65-F5344CB8AC3E}">
        <p14:creationId xmlns:p14="http://schemas.microsoft.com/office/powerpoint/2010/main" val="101117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552DB-39D4-EB02-3167-18E6A85B60A5}"/>
              </a:ext>
            </a:extLst>
          </p:cNvPr>
          <p:cNvSpPr>
            <a:spLocks noGrp="1"/>
          </p:cNvSpPr>
          <p:nvPr>
            <p:ph type="body" sz="quarter" idx="28"/>
          </p:nvPr>
        </p:nvSpPr>
        <p:spPr>
          <a:xfrm>
            <a:off x="1390006" y="3257600"/>
            <a:ext cx="13034391" cy="4652960"/>
          </a:xfrm>
        </p:spPr>
        <p:txBody>
          <a:bodyPr/>
          <a:lstStyle/>
          <a:p>
            <a:r>
              <a:rPr lang="en-US" dirty="0"/>
              <a:t>Defining personal information</a:t>
            </a:r>
          </a:p>
        </p:txBody>
      </p:sp>
      <p:sp>
        <p:nvSpPr>
          <p:cNvPr id="4" name="Footer Placeholder 3">
            <a:extLst>
              <a:ext uri="{FF2B5EF4-FFF2-40B4-BE49-F238E27FC236}">
                <a16:creationId xmlns:a16="http://schemas.microsoft.com/office/drawing/2014/main" id="{5B325460-4870-DD9F-6DF4-9E6B61323D9E}"/>
              </a:ext>
            </a:extLst>
          </p:cNvPr>
          <p:cNvSpPr>
            <a:spLocks noGrp="1"/>
          </p:cNvSpPr>
          <p:nvPr>
            <p:ph type="ftr" sz="quarter" idx="31"/>
          </p:nvPr>
        </p:nvSpPr>
        <p:spPr/>
        <p:txBody>
          <a:bodyPr/>
          <a:lstStyle/>
          <a:p>
            <a:r>
              <a:rPr lang="en-US"/>
              <a:t>INSERT TITLE OF DOCUMENT HERE</a:t>
            </a:r>
            <a:endParaRPr lang="en-US" dirty="0"/>
          </a:p>
        </p:txBody>
      </p:sp>
    </p:spTree>
    <p:extLst>
      <p:ext uri="{BB962C8B-B14F-4D97-AF65-F5344CB8AC3E}">
        <p14:creationId xmlns:p14="http://schemas.microsoft.com/office/powerpoint/2010/main" val="365311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7F53F4-92C8-D7C8-6E62-B6140F88D05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p:blipFill>
        <p:spPr>
          <a:xfrm>
            <a:off x="8430364" y="4616159"/>
            <a:ext cx="3943371" cy="3943371"/>
          </a:xfrm>
        </p:spPr>
      </p:pic>
      <p:pic>
        <p:nvPicPr>
          <p:cNvPr id="7" name="Picture Placeholder 6">
            <a:extLst>
              <a:ext uri="{FF2B5EF4-FFF2-40B4-BE49-F238E27FC236}">
                <a16:creationId xmlns:a16="http://schemas.microsoft.com/office/drawing/2014/main" id="{E2154D8F-E4C9-3CF0-4756-65D041337B8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13514131" y="4560229"/>
            <a:ext cx="3943371" cy="3943371"/>
          </a:xfrm>
        </p:spPr>
      </p:pic>
      <p:pic>
        <p:nvPicPr>
          <p:cNvPr id="10" name="Picture Placeholder 9">
            <a:extLst>
              <a:ext uri="{FF2B5EF4-FFF2-40B4-BE49-F238E27FC236}">
                <a16:creationId xmlns:a16="http://schemas.microsoft.com/office/drawing/2014/main" id="{927B30AB-7CB3-EB93-66F8-930A4E9B671C}"/>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val="0"/>
              </a:ext>
            </a:extLst>
          </a:blip>
          <a:srcRect/>
          <a:stretch/>
        </p:blipFill>
        <p:spPr>
          <a:xfrm>
            <a:off x="18694567" y="4616158"/>
            <a:ext cx="3943371" cy="3943371"/>
          </a:xfrm>
        </p:spPr>
      </p:pic>
      <p:sp>
        <p:nvSpPr>
          <p:cNvPr id="26" name="Text Placeholder 25">
            <a:extLst>
              <a:ext uri="{FF2B5EF4-FFF2-40B4-BE49-F238E27FC236}">
                <a16:creationId xmlns:a16="http://schemas.microsoft.com/office/drawing/2014/main" id="{41D6CEB8-4F1C-56FA-4762-00E0889CC5E9}"/>
              </a:ext>
            </a:extLst>
          </p:cNvPr>
          <p:cNvSpPr>
            <a:spLocks noGrp="1"/>
          </p:cNvSpPr>
          <p:nvPr>
            <p:ph type="body" sz="quarter" idx="31"/>
          </p:nvPr>
        </p:nvSpPr>
        <p:spPr>
          <a:xfrm>
            <a:off x="1216168" y="4162414"/>
            <a:ext cx="6380649" cy="9309022"/>
          </a:xfrm>
        </p:spPr>
        <p:txBody>
          <a:bodyPr/>
          <a:lstStyle/>
          <a:p>
            <a:r>
              <a:rPr lang="en-NZ" dirty="0">
                <a:solidFill>
                  <a:srgbClr val="200016"/>
                </a:solidFill>
              </a:rPr>
              <a:t>Personal information is information that could identify a person. </a:t>
            </a:r>
          </a:p>
          <a:p>
            <a:endParaRPr lang="en-NZ" dirty="0">
              <a:solidFill>
                <a:srgbClr val="200016"/>
              </a:solidFill>
            </a:endParaRPr>
          </a:p>
          <a:p>
            <a:r>
              <a:rPr lang="en-NZ" dirty="0">
                <a:solidFill>
                  <a:srgbClr val="200016"/>
                </a:solidFill>
              </a:rPr>
              <a:t>Personal information doesn’t have to specifically identify someone with their name. It only needs to include enough information to identify the person. </a:t>
            </a:r>
          </a:p>
          <a:p>
            <a:endParaRPr lang="en-NZ" dirty="0">
              <a:solidFill>
                <a:srgbClr val="200016"/>
              </a:solidFill>
            </a:endParaRPr>
          </a:p>
          <a:p>
            <a:r>
              <a:rPr lang="en-NZ" dirty="0">
                <a:solidFill>
                  <a:srgbClr val="200016"/>
                </a:solidFill>
              </a:rPr>
              <a:t>Some examples are:</a:t>
            </a:r>
          </a:p>
          <a:p>
            <a:endParaRPr lang="en-NZ" dirty="0">
              <a:solidFill>
                <a:srgbClr val="200016"/>
              </a:solidFill>
            </a:endParaRPr>
          </a:p>
          <a:p>
            <a:pPr marL="457200" indent="-457200">
              <a:buFont typeface="Arial" panose="020B0604020202020204" pitchFamily="34" charset="0"/>
              <a:buChar char="•"/>
            </a:pPr>
            <a:endParaRPr lang="en-NZ" dirty="0">
              <a:solidFill>
                <a:srgbClr val="200016"/>
              </a:solidFill>
            </a:endParaRPr>
          </a:p>
          <a:p>
            <a:endParaRPr lang="en-NZ" dirty="0">
              <a:solidFill>
                <a:srgbClr val="200016"/>
              </a:solidFill>
            </a:endParaRPr>
          </a:p>
          <a:p>
            <a:pPr marL="457200" indent="-457200">
              <a:buFont typeface="Arial" panose="020B0604020202020204" pitchFamily="34" charset="0"/>
              <a:buChar char="•"/>
            </a:pPr>
            <a:endParaRPr lang="en-US" dirty="0">
              <a:solidFill>
                <a:srgbClr val="200016"/>
              </a:solidFill>
            </a:endParaRPr>
          </a:p>
        </p:txBody>
      </p:sp>
      <p:sp>
        <p:nvSpPr>
          <p:cNvPr id="2" name="Slide Number Placeholder 1">
            <a:extLst>
              <a:ext uri="{FF2B5EF4-FFF2-40B4-BE49-F238E27FC236}">
                <a16:creationId xmlns:a16="http://schemas.microsoft.com/office/drawing/2014/main" id="{4A70C52C-4B80-54BF-2A78-BB3579D3251D}"/>
              </a:ext>
            </a:extLst>
          </p:cNvPr>
          <p:cNvSpPr>
            <a:spLocks noGrp="1"/>
          </p:cNvSpPr>
          <p:nvPr>
            <p:ph type="sldNum" sz="quarter" idx="38"/>
          </p:nvPr>
        </p:nvSpPr>
        <p:spPr>
          <a:xfrm>
            <a:off x="21219060" y="12723712"/>
            <a:ext cx="1773586" cy="729697"/>
          </a:xfrm>
        </p:spPr>
        <p:txBody>
          <a:bodyPr/>
          <a:lstStyle/>
          <a:p>
            <a:r>
              <a:rPr lang="en-NZ" dirty="0"/>
              <a:t>PG </a:t>
            </a:r>
            <a:fld id="{81D60167-4931-47E6-BA6A-407CBD079E47}" type="slidenum">
              <a:rPr lang="en-NZ" smtClean="0"/>
              <a:pPr/>
              <a:t>9</a:t>
            </a:fld>
            <a:endParaRPr lang="en-NZ" dirty="0"/>
          </a:p>
        </p:txBody>
      </p:sp>
      <p:sp>
        <p:nvSpPr>
          <p:cNvPr id="11" name="Rectangle 10">
            <a:extLst>
              <a:ext uri="{FF2B5EF4-FFF2-40B4-BE49-F238E27FC236}">
                <a16:creationId xmlns:a16="http://schemas.microsoft.com/office/drawing/2014/main" id="{5CE4660F-34A2-DC66-7BCE-DF3ACF5DB521}"/>
              </a:ext>
            </a:extLst>
          </p:cNvPr>
          <p:cNvSpPr/>
          <p:nvPr/>
        </p:nvSpPr>
        <p:spPr>
          <a:xfrm>
            <a:off x="8406259"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6">
            <a:extLst>
              <a:ext uri="{FF2B5EF4-FFF2-40B4-BE49-F238E27FC236}">
                <a16:creationId xmlns:a16="http://schemas.microsoft.com/office/drawing/2014/main" id="{9DDB4945-F838-C313-F52D-E8496E8E15AA}"/>
              </a:ext>
            </a:extLst>
          </p:cNvPr>
          <p:cNvSpPr>
            <a:spLocks noGrp="1"/>
          </p:cNvSpPr>
          <p:nvPr>
            <p:ph type="body" sz="quarter" idx="4294967295"/>
          </p:nvPr>
        </p:nvSpPr>
        <p:spPr>
          <a:xfrm>
            <a:off x="8598614" y="9474106"/>
            <a:ext cx="3963251" cy="3671762"/>
          </a:xfrm>
        </p:spPr>
        <p:txBody>
          <a:bodyPr>
            <a:normAutofit/>
          </a:bodyPr>
          <a:lstStyle/>
          <a:p>
            <a:pPr marL="0" indent="0">
              <a:buNone/>
            </a:pPr>
            <a:r>
              <a:rPr lang="en-NZ" dirty="0">
                <a:solidFill>
                  <a:srgbClr val="200016"/>
                </a:solidFill>
              </a:rPr>
              <a:t>A spreadsheet of names and driver licence numbers.</a:t>
            </a:r>
          </a:p>
          <a:p>
            <a:pPr marL="144000" indent="0">
              <a:buNone/>
            </a:pPr>
            <a:endParaRPr lang="en-US" dirty="0">
              <a:solidFill>
                <a:srgbClr val="200016"/>
              </a:solidFill>
            </a:endParaRPr>
          </a:p>
          <a:p>
            <a:pPr marL="144000" indent="0">
              <a:buNone/>
            </a:pPr>
            <a:endParaRPr lang="en-US" dirty="0">
              <a:solidFill>
                <a:srgbClr val="200016"/>
              </a:solidFill>
            </a:endParaRPr>
          </a:p>
        </p:txBody>
      </p:sp>
      <p:sp>
        <p:nvSpPr>
          <p:cNvPr id="12" name="Rectangle 11">
            <a:extLst>
              <a:ext uri="{FF2B5EF4-FFF2-40B4-BE49-F238E27FC236}">
                <a16:creationId xmlns:a16="http://schemas.microsoft.com/office/drawing/2014/main" id="{D355876F-2371-C9D5-CA0C-658AF060CCE3}"/>
              </a:ext>
            </a:extLst>
          </p:cNvPr>
          <p:cNvSpPr/>
          <p:nvPr/>
        </p:nvSpPr>
        <p:spPr>
          <a:xfrm>
            <a:off x="13187132" y="8625787"/>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8B8AF6D3-38B2-6ACF-2D66-7C00FBBD27B4}"/>
              </a:ext>
            </a:extLst>
          </p:cNvPr>
          <p:cNvSpPr/>
          <p:nvPr/>
        </p:nvSpPr>
        <p:spPr>
          <a:xfrm>
            <a:off x="18449744" y="8529961"/>
            <a:ext cx="4433019" cy="848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26">
            <a:extLst>
              <a:ext uri="{FF2B5EF4-FFF2-40B4-BE49-F238E27FC236}">
                <a16:creationId xmlns:a16="http://schemas.microsoft.com/office/drawing/2014/main" id="{2BF5F5A3-88FF-E994-DDB0-5BB24AD87F8C}"/>
              </a:ext>
            </a:extLst>
          </p:cNvPr>
          <p:cNvSpPr txBox="1">
            <a:spLocks/>
          </p:cNvSpPr>
          <p:nvPr/>
        </p:nvSpPr>
        <p:spPr>
          <a:xfrm>
            <a:off x="13683036" y="9416798"/>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Security camera footage of a person.</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5" name="Text Placeholder 26">
            <a:extLst>
              <a:ext uri="{FF2B5EF4-FFF2-40B4-BE49-F238E27FC236}">
                <a16:creationId xmlns:a16="http://schemas.microsoft.com/office/drawing/2014/main" id="{2DF11AB6-8107-2D01-7A45-F0C1AE378012}"/>
              </a:ext>
            </a:extLst>
          </p:cNvPr>
          <p:cNvSpPr txBox="1">
            <a:spLocks/>
          </p:cNvSpPr>
          <p:nvPr/>
        </p:nvSpPr>
        <p:spPr>
          <a:xfrm>
            <a:off x="18919512" y="9404128"/>
            <a:ext cx="3963251" cy="3671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accent1"/>
              </a:buClr>
              <a:buFont typeface="Arial" panose="020B0604020202020204" pitchFamily="34" charset="0"/>
              <a:buChar char="•"/>
              <a:defRPr sz="33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rgbClr val="200016"/>
                </a:solidFill>
              </a:rPr>
              <a:t>Notes from a conversation between a manager and an employee.</a:t>
            </a:r>
          </a:p>
          <a:p>
            <a:pPr marL="144000" indent="0">
              <a:buFont typeface="Arial" panose="020B0604020202020204" pitchFamily="34" charset="0"/>
              <a:buNone/>
            </a:pPr>
            <a:endParaRPr lang="en-US" dirty="0">
              <a:solidFill>
                <a:srgbClr val="200016"/>
              </a:solidFill>
            </a:endParaRPr>
          </a:p>
          <a:p>
            <a:pPr marL="144000" indent="0">
              <a:buFont typeface="Arial" panose="020B0604020202020204" pitchFamily="34" charset="0"/>
              <a:buNone/>
            </a:pPr>
            <a:endParaRPr lang="en-US" dirty="0">
              <a:solidFill>
                <a:srgbClr val="200016"/>
              </a:solidFill>
            </a:endParaRPr>
          </a:p>
        </p:txBody>
      </p:sp>
      <p:sp>
        <p:nvSpPr>
          <p:cNvPr id="18" name="Title 4">
            <a:extLst>
              <a:ext uri="{FF2B5EF4-FFF2-40B4-BE49-F238E27FC236}">
                <a16:creationId xmlns:a16="http://schemas.microsoft.com/office/drawing/2014/main" id="{5EF5D5EC-BF5C-54B7-9479-3D2F94578872}"/>
              </a:ext>
            </a:extLst>
          </p:cNvPr>
          <p:cNvSpPr txBox="1">
            <a:spLocks/>
          </p:cNvSpPr>
          <p:nvPr/>
        </p:nvSpPr>
        <p:spPr>
          <a:xfrm>
            <a:off x="16871726" y="529828"/>
            <a:ext cx="7171127" cy="5743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US" dirty="0">
                <a:solidFill>
                  <a:schemeClr val="bg1">
                    <a:lumMod val="65000"/>
                  </a:schemeClr>
                </a:solidFill>
              </a:rPr>
              <a:t>Defining personal information</a:t>
            </a:r>
            <a:endParaRPr lang="en-US" dirty="0"/>
          </a:p>
        </p:txBody>
      </p:sp>
      <p:sp>
        <p:nvSpPr>
          <p:cNvPr id="32" name="object 30">
            <a:extLst>
              <a:ext uri="{FF2B5EF4-FFF2-40B4-BE49-F238E27FC236}">
                <a16:creationId xmlns:a16="http://schemas.microsoft.com/office/drawing/2014/main" id="{92F9BCDD-EF0D-1E98-6CB2-1B305F667815}"/>
              </a:ext>
            </a:extLst>
          </p:cNvPr>
          <p:cNvSpPr txBox="1"/>
          <p:nvPr/>
        </p:nvSpPr>
        <p:spPr>
          <a:xfrm>
            <a:off x="1390006" y="1899573"/>
            <a:ext cx="20948790" cy="1298432"/>
          </a:xfrm>
          <a:prstGeom prst="rect">
            <a:avLst/>
          </a:prstGeom>
        </p:spPr>
        <p:txBody>
          <a:bodyPr vert="horz" wrap="square" lIns="0" tIns="15875" rIns="0" bIns="0" rtlCol="0">
            <a:spAutoFit/>
          </a:bodyPr>
          <a:lstStyle/>
          <a:p>
            <a:pPr marL="12700">
              <a:lnSpc>
                <a:spcPts val="10000"/>
              </a:lnSpc>
              <a:spcBef>
                <a:spcPts val="125"/>
              </a:spcBef>
            </a:pPr>
            <a:r>
              <a:rPr lang="mi-NZ" sz="10000" spc="-20" dirty="0" err="1">
                <a:solidFill>
                  <a:schemeClr val="tx1"/>
                </a:solidFill>
                <a:latin typeface="Arial" panose="020B0604020202020204" pitchFamily="34" charset="0"/>
                <a:cs typeface="Arial" panose="020B0604020202020204" pitchFamily="34" charset="0"/>
              </a:rPr>
              <a:t>Identifying</a:t>
            </a:r>
            <a:r>
              <a:rPr lang="mi-NZ" sz="10000" spc="-20" dirty="0">
                <a:solidFill>
                  <a:schemeClr val="tx1"/>
                </a:solidFill>
                <a:latin typeface="Arial" panose="020B0604020202020204" pitchFamily="34" charset="0"/>
                <a:cs typeface="Arial" panose="020B0604020202020204" pitchFamily="34" charset="0"/>
              </a:rPr>
              <a:t> </a:t>
            </a:r>
            <a:r>
              <a:rPr lang="mi-NZ" sz="10000" spc="-20" dirty="0" err="1">
                <a:solidFill>
                  <a:schemeClr val="tx1"/>
                </a:solidFill>
                <a:latin typeface="Arial" panose="020B0604020202020204" pitchFamily="34" charset="0"/>
                <a:cs typeface="Arial" panose="020B0604020202020204" pitchFamily="34" charset="0"/>
              </a:rPr>
              <a:t>information</a:t>
            </a:r>
            <a:endParaRPr sz="1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926860"/>
      </p:ext>
    </p:extLst>
  </p:cSld>
  <p:clrMapOvr>
    <a:masterClrMapping/>
  </p:clrMapOvr>
</p:sld>
</file>

<file path=ppt/theme/theme1.xml><?xml version="1.0" encoding="utf-8"?>
<a:theme xmlns:a="http://schemas.openxmlformats.org/drawingml/2006/main" name="Title Slides">
  <a:themeElements>
    <a:clrScheme name="OPC Brand Colours">
      <a:dk1>
        <a:srgbClr val="3B0033"/>
      </a:dk1>
      <a:lt1>
        <a:srgbClr val="FFFFFF"/>
      </a:lt1>
      <a:dk2>
        <a:srgbClr val="621041"/>
      </a:dk2>
      <a:lt2>
        <a:srgbClr val="F1EDE5"/>
      </a:lt2>
      <a:accent1>
        <a:srgbClr val="961D5B"/>
      </a:accent1>
      <a:accent2>
        <a:srgbClr val="D3759C"/>
      </a:accent2>
      <a:accent3>
        <a:srgbClr val="E5A7C4"/>
      </a:accent3>
      <a:accent4>
        <a:srgbClr val="32BCAC"/>
      </a:accent4>
      <a:accent5>
        <a:srgbClr val="FFCB05"/>
      </a:accent5>
      <a:accent6>
        <a:srgbClr val="9C98A3"/>
      </a:accent6>
      <a:hlink>
        <a:srgbClr val="32BCAC"/>
      </a:hlink>
      <a:folHlink>
        <a:srgbClr val="C13B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12065" rIns="0" bIns="0" rtlCol="0" anchor="b">
        <a:spAutoFit/>
      </a:bodyPr>
      <a:lstStyle>
        <a:defPPr marL="12700" algn="l">
          <a:lnSpc>
            <a:spcPts val="4600"/>
          </a:lnSpc>
          <a:spcBef>
            <a:spcPts val="95"/>
          </a:spcBef>
          <a:defRPr sz="4000" dirty="0" smtClean="0">
            <a:solidFill>
              <a:schemeClr val="tx1"/>
            </a:solidFill>
            <a:latin typeface="Calibri Light"/>
            <a:cs typeface="Calibri Light"/>
          </a:defRPr>
        </a:defPPr>
      </a:lstStyle>
    </a:txDef>
  </a:objectDefaults>
  <a:extraClrSchemeLst/>
  <a:extLst>
    <a:ext uri="{05A4C25C-085E-4340-85A3-A5531E510DB2}">
      <thm15:themeFamily xmlns:thm15="http://schemas.microsoft.com/office/thememl/2012/main" name="Presentation1" id="{A9B44A9C-5B52-5641-9A41-39026EE9EB7D}" vid="{518B8053-041E-E341-A6B5-EAB4FA29AE3D}"/>
    </a:ext>
  </a:extLst>
</a:theme>
</file>

<file path=ppt/theme/theme2.xml><?xml version="1.0" encoding="utf-8"?>
<a:theme xmlns:a="http://schemas.openxmlformats.org/drawingml/2006/main" name="Introductory Slides">
  <a:themeElements>
    <a:clrScheme name="OPC Brand Colours">
      <a:dk1>
        <a:srgbClr val="3B0033"/>
      </a:dk1>
      <a:lt1>
        <a:srgbClr val="FFFFFF"/>
      </a:lt1>
      <a:dk2>
        <a:srgbClr val="621041"/>
      </a:dk2>
      <a:lt2>
        <a:srgbClr val="F1EDE5"/>
      </a:lt2>
      <a:accent1>
        <a:srgbClr val="961D5B"/>
      </a:accent1>
      <a:accent2>
        <a:srgbClr val="D3759C"/>
      </a:accent2>
      <a:accent3>
        <a:srgbClr val="E5A7C4"/>
      </a:accent3>
      <a:accent4>
        <a:srgbClr val="32BCAC"/>
      </a:accent4>
      <a:accent5>
        <a:srgbClr val="FFCB05"/>
      </a:accent5>
      <a:accent6>
        <a:srgbClr val="9C98A3"/>
      </a:accent6>
      <a:hlink>
        <a:srgbClr val="32BCAC"/>
      </a:hlink>
      <a:folHlink>
        <a:srgbClr val="C13B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12065" rIns="0" bIns="0" rtlCol="0" anchor="b">
        <a:spAutoFit/>
      </a:bodyPr>
      <a:lstStyle>
        <a:defPPr marL="12700" algn="l">
          <a:lnSpc>
            <a:spcPts val="4600"/>
          </a:lnSpc>
          <a:spcBef>
            <a:spcPts val="95"/>
          </a:spcBef>
          <a:defRPr sz="4000" dirty="0" smtClean="0">
            <a:solidFill>
              <a:schemeClr val="tx1"/>
            </a:solidFill>
            <a:latin typeface="Calibri Light"/>
            <a:cs typeface="Calibri Light"/>
          </a:defRPr>
        </a:defPPr>
      </a:lstStyle>
    </a:txDef>
  </a:objectDefaults>
  <a:extraClrSchemeLst/>
  <a:extLst>
    <a:ext uri="{05A4C25C-085E-4340-85A3-A5531E510DB2}">
      <thm15:themeFamily xmlns:thm15="http://schemas.microsoft.com/office/thememl/2012/main" name="Presentation1" id="{A9B44A9C-5B52-5641-9A41-39026EE9EB7D}" vid="{33F7FB16-63A6-F74E-8644-3467AF1E4619}"/>
    </a:ext>
  </a:extLst>
</a:theme>
</file>

<file path=ppt/theme/theme3.xml><?xml version="1.0" encoding="utf-8"?>
<a:theme xmlns:a="http://schemas.openxmlformats.org/drawingml/2006/main" name="Divider Slides">
  <a:themeElements>
    <a:clrScheme name="OPC Brand Colours">
      <a:dk1>
        <a:srgbClr val="3B0033"/>
      </a:dk1>
      <a:lt1>
        <a:srgbClr val="FFFFFF"/>
      </a:lt1>
      <a:dk2>
        <a:srgbClr val="621041"/>
      </a:dk2>
      <a:lt2>
        <a:srgbClr val="F1EDE5"/>
      </a:lt2>
      <a:accent1>
        <a:srgbClr val="961D5B"/>
      </a:accent1>
      <a:accent2>
        <a:srgbClr val="D3759C"/>
      </a:accent2>
      <a:accent3>
        <a:srgbClr val="E5A7C4"/>
      </a:accent3>
      <a:accent4>
        <a:srgbClr val="32BCAC"/>
      </a:accent4>
      <a:accent5>
        <a:srgbClr val="FFCB05"/>
      </a:accent5>
      <a:accent6>
        <a:srgbClr val="9C98A3"/>
      </a:accent6>
      <a:hlink>
        <a:srgbClr val="32BCAC"/>
      </a:hlink>
      <a:folHlink>
        <a:srgbClr val="C13B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12065" rIns="0" bIns="0" rtlCol="0" anchor="b">
        <a:spAutoFit/>
      </a:bodyPr>
      <a:lstStyle>
        <a:defPPr marL="12700" algn="l">
          <a:lnSpc>
            <a:spcPts val="4600"/>
          </a:lnSpc>
          <a:spcBef>
            <a:spcPts val="95"/>
          </a:spcBef>
          <a:defRPr sz="4000" dirty="0" smtClean="0">
            <a:solidFill>
              <a:schemeClr val="tx1"/>
            </a:solidFill>
            <a:latin typeface="Calibri Light"/>
            <a:cs typeface="Calibri Light"/>
          </a:defRPr>
        </a:defPPr>
      </a:lstStyle>
    </a:txDef>
  </a:objectDefaults>
  <a:extraClrSchemeLst/>
  <a:extLst>
    <a:ext uri="{05A4C25C-085E-4340-85A3-A5531E510DB2}">
      <thm15:themeFamily xmlns:thm15="http://schemas.microsoft.com/office/thememl/2012/main" name="Presentation1" id="{A9B44A9C-5B52-5641-9A41-39026EE9EB7D}" vid="{2C328DC4-8F5D-754A-B961-CC81962DB35A}"/>
    </a:ext>
  </a:extLst>
</a:theme>
</file>

<file path=ppt/theme/theme4.xml><?xml version="1.0" encoding="utf-8"?>
<a:theme xmlns:a="http://schemas.openxmlformats.org/drawingml/2006/main" name="Content Slides">
  <a:themeElements>
    <a:clrScheme name="OPC Brand Colours">
      <a:dk1>
        <a:srgbClr val="3B0033"/>
      </a:dk1>
      <a:lt1>
        <a:srgbClr val="FFFFFF"/>
      </a:lt1>
      <a:dk2>
        <a:srgbClr val="621041"/>
      </a:dk2>
      <a:lt2>
        <a:srgbClr val="F1EDE5"/>
      </a:lt2>
      <a:accent1>
        <a:srgbClr val="961D5B"/>
      </a:accent1>
      <a:accent2>
        <a:srgbClr val="D3759C"/>
      </a:accent2>
      <a:accent3>
        <a:srgbClr val="E5A7C4"/>
      </a:accent3>
      <a:accent4>
        <a:srgbClr val="32BCAC"/>
      </a:accent4>
      <a:accent5>
        <a:srgbClr val="FFCB05"/>
      </a:accent5>
      <a:accent6>
        <a:srgbClr val="9C98A3"/>
      </a:accent6>
      <a:hlink>
        <a:srgbClr val="32BCAC"/>
      </a:hlink>
      <a:folHlink>
        <a:srgbClr val="C13B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12065" rIns="0" bIns="0" rtlCol="0" anchor="b">
        <a:spAutoFit/>
      </a:bodyPr>
      <a:lstStyle>
        <a:defPPr marL="12700" algn="l">
          <a:lnSpc>
            <a:spcPts val="4600"/>
          </a:lnSpc>
          <a:spcBef>
            <a:spcPts val="95"/>
          </a:spcBef>
          <a:defRPr sz="4000" dirty="0" smtClean="0">
            <a:solidFill>
              <a:schemeClr val="tx1"/>
            </a:solidFill>
            <a:latin typeface="Calibri Light"/>
            <a:cs typeface="Calibri Light"/>
          </a:defRPr>
        </a:defPPr>
      </a:lstStyle>
    </a:txDef>
  </a:objectDefaults>
  <a:extraClrSchemeLst/>
  <a:extLst>
    <a:ext uri="{05A4C25C-085E-4340-85A3-A5531E510DB2}">
      <thm15:themeFamily xmlns:thm15="http://schemas.microsoft.com/office/thememl/2012/main" name="Presentation1" id="{A9B44A9C-5B52-5641-9A41-39026EE9EB7D}" vid="{116C641E-48CA-AC40-85D1-4C3E889B91AF}"/>
    </a:ext>
  </a:extLst>
</a:theme>
</file>

<file path=ppt/theme/theme5.xml><?xml version="1.0" encoding="utf-8"?>
<a:theme xmlns:a="http://schemas.openxmlformats.org/drawingml/2006/main" name="Ending Slides">
  <a:themeElements>
    <a:clrScheme name="MPP Powerpoint">
      <a:dk1>
        <a:srgbClr val="074747"/>
      </a:dk1>
      <a:lt1>
        <a:srgbClr val="FFFFFF"/>
      </a:lt1>
      <a:dk2>
        <a:srgbClr val="2E2828"/>
      </a:dk2>
      <a:lt2>
        <a:srgbClr val="F0EBE1"/>
      </a:lt2>
      <a:accent1>
        <a:srgbClr val="6DB941"/>
      </a:accent1>
      <a:accent2>
        <a:srgbClr val="CBDB2A"/>
      </a:accent2>
      <a:accent3>
        <a:srgbClr val="2C7D2F"/>
      </a:accent3>
      <a:accent4>
        <a:srgbClr val="207971"/>
      </a:accent4>
      <a:accent5>
        <a:srgbClr val="E87C30"/>
      </a:accent5>
      <a:accent6>
        <a:srgbClr val="B1A9A7"/>
      </a:accent6>
      <a:hlink>
        <a:srgbClr val="6DB941"/>
      </a:hlink>
      <a:folHlink>
        <a:srgbClr val="E87C3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12065" rIns="0" bIns="0" rtlCol="0" anchor="b">
        <a:spAutoFit/>
      </a:bodyPr>
      <a:lstStyle>
        <a:defPPr marL="12700" algn="l">
          <a:lnSpc>
            <a:spcPts val="4600"/>
          </a:lnSpc>
          <a:spcBef>
            <a:spcPts val="95"/>
          </a:spcBef>
          <a:defRPr sz="4000" dirty="0" smtClean="0">
            <a:solidFill>
              <a:schemeClr val="tx1"/>
            </a:solidFill>
            <a:latin typeface="Calibri Light"/>
            <a:cs typeface="Calibri Light"/>
          </a:defRPr>
        </a:defPPr>
      </a:lstStyle>
    </a:txDef>
  </a:objectDefaults>
  <a:extraClrSchemeLst/>
  <a:extLst>
    <a:ext uri="{05A4C25C-085E-4340-85A3-A5531E510DB2}">
      <thm15:themeFamily xmlns:thm15="http://schemas.microsoft.com/office/thememl/2012/main" name="Presentation1" id="{A9B44A9C-5B52-5641-9A41-39026EE9EB7D}" vid="{635C9BDA-8BD2-7443-8C3D-FD73956AE63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01FF6438FFE247FEBE65A199DA65E9C0" version="1.0.0">
  <systemFields>
    <field name="Objective-Id">
      <value order="0">A1012942</value>
    </field>
    <field name="Objective-Title">
      <value order="0">Privacy ABC PowerPoint</value>
    </field>
    <field name="Objective-Description">
      <value order="0"/>
    </field>
    <field name="Objective-CreationStamp">
      <value order="0">2024-09-11T22:29:10Z</value>
    </field>
    <field name="Objective-IsApproved">
      <value order="0">false</value>
    </field>
    <field name="Objective-IsPublished">
      <value order="0">true</value>
    </field>
    <field name="Objective-DatePublished">
      <value order="0">2024-09-17T07:03:19Z</value>
    </field>
    <field name="Objective-ModificationStamp">
      <value order="0">2024-09-17T07:03:19Z</value>
    </field>
    <field name="Objective-Owner">
      <value order="0">Emma McCleary</value>
    </field>
    <field name="Objective-Path">
      <value order="0">OPC Global Folder:File Plan:E-Learning / Education:E-learning:Powerpoint e-learning files</value>
    </field>
    <field name="Objective-Parent">
      <value order="0">Powerpoint e-learning files</value>
    </field>
    <field name="Objective-State">
      <value order="0">Published</value>
    </field>
    <field name="Objective-VersionId">
      <value order="0">vA1563888</value>
    </field>
    <field name="Objective-Version">
      <value order="0">5.0</value>
    </field>
    <field name="Objective-VersionNumber">
      <value order="0">5</value>
    </field>
    <field name="Objective-VersionComment">
      <value order="0">PCr</value>
    </field>
    <field name="Objective-FileNumber">
      <value order="0">OPC/4665</value>
    </field>
    <field name="Objective-Classification">
      <value order="0"/>
    </field>
    <field name="Objective-Caveats">
      <value order="0"/>
    </field>
  </systemFields>
  <catalogues/>
</metadata>
</file>

<file path=customXML/itemProps5.xml><?xml version="1.0" encoding="utf-8"?>
<ds:datastoreItem xmlns:ds="http://schemas.openxmlformats.org/officeDocument/2006/customXml" ds:itemID="{5745109E-2DDF-40CB-AC2B-FF9B10C90820}">
  <ds:schemaRefs>
    <ds:schemaRef ds:uri="http://www.objective.com/ecm/document/metadata/01FF6438FFE247FEBE65A199DA65E9C0"/>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91BFA7B998384B8696D1BE7D64CD91" ma:contentTypeVersion="15" ma:contentTypeDescription="Create a new document." ma:contentTypeScope="" ma:versionID="2a6cd5d6e742f1a9fbe9c70df4120b9a">
  <xsd:schema xmlns:xsd="http://www.w3.org/2001/XMLSchema" xmlns:xs="http://www.w3.org/2001/XMLSchema" xmlns:p="http://schemas.microsoft.com/office/2006/metadata/properties" xmlns:ns2="52bdf0b4-1050-4bf0-b9c1-bd5dc3124a9a" xmlns:ns3="ab4d8e31-32b2-4bb0-9615-51e87ac8b68b" targetNamespace="http://schemas.microsoft.com/office/2006/metadata/properties" ma:root="true" ma:fieldsID="dd37309694684a9d7b21034db56e8712" ns2:_="" ns3:_="">
    <xsd:import namespace="52bdf0b4-1050-4bf0-b9c1-bd5dc3124a9a"/>
    <xsd:import namespace="ab4d8e31-32b2-4bb0-9615-51e87ac8b6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bdf0b4-1050-4bf0-b9c1-bd5dc3124a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aab6cba-c517-4b39-a9d2-eba8f7e1d657"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d8e31-32b2-4bb0-9615-51e87ac8b68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bb04b79-4979-4413-b1b7-517b52a21cab}" ma:internalName="TaxCatchAll" ma:showField="CatchAllData" ma:web="ab4d8e31-32b2-4bb0-9615-51e87ac8b68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3F365-D7A1-4669-9EA9-AB861ACEEBC4}">
  <ds:schemaRefs>
    <ds:schemaRef ds:uri="http://schemas.microsoft.com/sharepoint/v3/contenttype/forms"/>
  </ds:schemaRefs>
</ds:datastoreItem>
</file>

<file path=customXml/itemProps3.xml><?xml version="1.0" encoding="utf-8"?>
<ds:datastoreItem xmlns:ds="http://schemas.openxmlformats.org/officeDocument/2006/customXml" ds:itemID="{A58B9B2B-1A55-4169-9A42-14ED98883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bdf0b4-1050-4bf0-b9c1-bd5dc3124a9a"/>
    <ds:schemaRef ds:uri="ab4d8e31-32b2-4bb0-9615-51e87ac8b6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ef51274-3977-4ed7-8656-6bafb0bfc309}" enabled="1" method="Privileged" siteId="{5b3d43d2-199b-4548-968b-6c8de4cd28ff}" contentBits="0" removed="0"/>
</clbl:labelList>
</file>

<file path=docProps/app.xml><?xml version="1.0" encoding="utf-8"?>
<Properties xmlns="http://schemas.openxmlformats.org/officeDocument/2006/extended-properties" xmlns:vt="http://schemas.openxmlformats.org/officeDocument/2006/docPropsVTypes">
  <Template>Powerpoint Template (A384115)</Template>
  <TotalTime>1080</TotalTime>
  <Words>4954</Words>
  <Application>Microsoft Office PowerPoint</Application>
  <PresentationFormat>Custom</PresentationFormat>
  <Paragraphs>481</Paragraphs>
  <Slides>64</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64</vt:i4>
      </vt:variant>
    </vt:vector>
  </HeadingPairs>
  <TitlesOfParts>
    <vt:vector size="74" baseType="lpstr">
      <vt:lpstr>-apple-system</vt:lpstr>
      <vt:lpstr>Aptos</vt:lpstr>
      <vt:lpstr>Arial</vt:lpstr>
      <vt:lpstr>Calibri</vt:lpstr>
      <vt:lpstr>Calibri Light</vt:lpstr>
      <vt:lpstr>Title Slides</vt:lpstr>
      <vt:lpstr>Introductory Slides</vt:lpstr>
      <vt:lpstr>Divider Slides</vt:lpstr>
      <vt:lpstr>Content Slides</vt:lpstr>
      <vt:lpstr>Ending Slides</vt:lpstr>
      <vt:lpstr>PowerPoint Presentation</vt:lpstr>
      <vt:lpstr>PowerPoint Presentation</vt:lpstr>
      <vt:lpstr>Privacy at home and work</vt:lpstr>
      <vt:lpstr>PowerPoint Presentation</vt:lpstr>
      <vt:lpstr>Privacy at home and work</vt:lpstr>
      <vt:lpstr>Privacy at home and work</vt:lpstr>
      <vt:lpstr>Privacy at home and work</vt:lpstr>
      <vt:lpstr>PowerPoint Presentation</vt:lpstr>
      <vt:lpstr>PowerPoint Presentation</vt:lpstr>
      <vt:lpstr>PowerPoint Presentation</vt:lpstr>
      <vt:lpstr>When you can collect personal information</vt:lpstr>
      <vt:lpstr>When you can collect personal information</vt:lpstr>
      <vt:lpstr>When you can collect personal information</vt:lpstr>
      <vt:lpstr>PowerPoint Presentation</vt:lpstr>
      <vt:lpstr>What to tell people when you collect</vt:lpstr>
      <vt:lpstr>PowerPoint Presentation</vt:lpstr>
      <vt:lpstr>What to tell people when you collect</vt:lpstr>
      <vt:lpstr>What to tell people when you collect</vt:lpstr>
      <vt:lpstr>PowerPoint Presentation</vt:lpstr>
      <vt:lpstr>Limits on collecting information</vt:lpstr>
      <vt:lpstr>PowerPoint Presentation</vt:lpstr>
      <vt:lpstr>Limits on collecting information</vt:lpstr>
      <vt:lpstr>PowerPoint Presentation</vt:lpstr>
      <vt:lpstr>PowerPoint Presentation</vt:lpstr>
      <vt:lpstr>Storing information safely</vt:lpstr>
      <vt:lpstr>Storing information safely</vt:lpstr>
      <vt:lpstr>PowerPoint Presentation</vt:lpstr>
      <vt:lpstr>PowerPoint Presentation</vt:lpstr>
      <vt:lpstr>Storing information safely</vt:lpstr>
      <vt:lpstr>PowerPoint Presentation</vt:lpstr>
      <vt:lpstr>PowerPoint Presentation</vt:lpstr>
      <vt:lpstr>PowerPoint Presentation</vt:lpstr>
      <vt:lpstr>Seeing your own personal information</vt:lpstr>
      <vt:lpstr>Seeing your own personal information</vt:lpstr>
      <vt:lpstr>PowerPoint Presentation</vt:lpstr>
      <vt:lpstr>PowerPoint Presentation</vt:lpstr>
      <vt:lpstr>PowerPoint Presentation</vt:lpstr>
      <vt:lpstr>PowerPoint Presentation</vt:lpstr>
      <vt:lpstr>Making changes to your personal information</vt:lpstr>
      <vt:lpstr>PowerPoint Presentation</vt:lpstr>
      <vt:lpstr>PowerPoint Presentation</vt:lpstr>
      <vt:lpstr>PowerPoint Presentation</vt:lpstr>
      <vt:lpstr>PowerPoint Presentation</vt:lpstr>
      <vt:lpstr>PowerPoint Presentation</vt:lpstr>
      <vt:lpstr>PowerPoint Presentation</vt:lpstr>
      <vt:lpstr>Keeping information accurate </vt:lpstr>
      <vt:lpstr>PowerPoint Presentation</vt:lpstr>
      <vt:lpstr>Keeping information accurate </vt:lpstr>
      <vt:lpstr>Keeping information accurate </vt:lpstr>
      <vt:lpstr>PowerPoint Presentation</vt:lpstr>
      <vt:lpstr>PowerPoint Presentation</vt:lpstr>
      <vt:lpstr>Using and sharing information</vt:lpstr>
      <vt:lpstr>Using and sharing information</vt:lpstr>
      <vt:lpstr>PowerPoint Presentation</vt:lpstr>
      <vt:lpstr>Using and sharing information</vt:lpstr>
      <vt:lpstr>Using and sharing information</vt:lpstr>
      <vt:lpstr>PowerPoint Presentation</vt:lpstr>
      <vt:lpstr>PowerPoint Presentation</vt:lpstr>
      <vt:lpstr>Holding onto information</vt:lpstr>
      <vt:lpstr>Holding onto information</vt:lpstr>
      <vt:lpstr>Holding onto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McCleary</dc:creator>
  <cp:lastModifiedBy>Emma McCleary</cp:lastModifiedBy>
  <cp:revision>10</cp:revision>
  <dcterms:created xsi:type="dcterms:W3CDTF">2024-09-05T21:20:27Z</dcterms:created>
  <dcterms:modified xsi:type="dcterms:W3CDTF">2024-09-16T03:42:18Z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2024-03-20T00:00:00Z</vt:filetime>
  </property>
  <property fmtid="{D5CDD505-2E9C-101B-9397-08002B2CF9AE}" pid="3" name="Creator">
    <vt:lpwstr>Adobe InDesign 19.3 (Macintosh)</vt:lpwstr>
  </property>
  <property fmtid="{D5CDD505-2E9C-101B-9397-08002B2CF9AE}" pid="4" name="LastSaved">
    <vt:filetime>2024-03-19T00:00:00Z</vt:filetime>
  </property>
  <property fmtid="{D5CDD505-2E9C-101B-9397-08002B2CF9AE}" pid="5" name="Producer">
    <vt:lpwstr>Adobe PDF Library 17.0</vt:lpwstr>
  </property>
  <property fmtid="{D5CDD505-2E9C-101B-9397-08002B2CF9AE}" pid="6" name="Objective-Id">
    <vt:lpwstr>A1012942</vt:lpwstr>
  </property>
  <property fmtid="{D5CDD505-2E9C-101B-9397-08002B2CF9AE}" pid="7" name="Objective-Title">
    <vt:lpwstr>Privacy ABC PowerPoint</vt:lpwstr>
  </property>
  <property fmtid="{D5CDD505-2E9C-101B-9397-08002B2CF9AE}" pid="8" name="Objective-Description">
    <vt:lpwstr/>
  </property>
  <property fmtid="{D5CDD505-2E9C-101B-9397-08002B2CF9AE}" pid="9" name="Objective-CreationStamp">
    <vt:filetime>2024-09-11T22:29:10Z</vt:filetime>
  </property>
  <property fmtid="{D5CDD505-2E9C-101B-9397-08002B2CF9AE}" pid="10" name="Objective-IsApproved">
    <vt:bool>false</vt:bool>
  </property>
  <property fmtid="{D5CDD505-2E9C-101B-9397-08002B2CF9AE}" pid="11" name="Objective-IsPublished">
    <vt:bool>true</vt:bool>
  </property>
  <property fmtid="{D5CDD505-2E9C-101B-9397-08002B2CF9AE}" pid="12" name="Objective-DatePublished">
    <vt:filetime>2024-09-17T07:03:19Z</vt:filetime>
  </property>
  <property fmtid="{D5CDD505-2E9C-101B-9397-08002B2CF9AE}" pid="13" name="Objective-ModificationStamp">
    <vt:filetime>2024-09-17T07:03:19Z</vt:filetime>
  </property>
  <property fmtid="{D5CDD505-2E9C-101B-9397-08002B2CF9AE}" pid="14" name="Objective-Owner">
    <vt:lpwstr>Emma McCleary</vt:lpwstr>
  </property>
  <property fmtid="{D5CDD505-2E9C-101B-9397-08002B2CF9AE}" pid="15" name="Objective-Path">
    <vt:lpwstr>OPC Global Folder:File Plan:E-Learning / Education:E-learning:Powerpoint e-learning files</vt:lpwstr>
  </property>
  <property fmtid="{D5CDD505-2E9C-101B-9397-08002B2CF9AE}" pid="16" name="Objective-Parent">
    <vt:lpwstr>Powerpoint e-learning files</vt:lpwstr>
  </property>
  <property fmtid="{D5CDD505-2E9C-101B-9397-08002B2CF9AE}" pid="17" name="Objective-State">
    <vt:lpwstr>Published</vt:lpwstr>
  </property>
  <property fmtid="{D5CDD505-2E9C-101B-9397-08002B2CF9AE}" pid="18" name="Objective-VersionId">
    <vt:lpwstr>vA1563888</vt:lpwstr>
  </property>
  <property fmtid="{D5CDD505-2E9C-101B-9397-08002B2CF9AE}" pid="19" name="Objective-Version">
    <vt:lpwstr>5.0</vt:lpwstr>
  </property>
  <property fmtid="{D5CDD505-2E9C-101B-9397-08002B2CF9AE}" pid="20" name="Objective-VersionNumber">
    <vt:r8>5</vt:r8>
  </property>
  <property fmtid="{D5CDD505-2E9C-101B-9397-08002B2CF9AE}" pid="21" name="Objective-VersionComment">
    <vt:lpwstr>PCr</vt:lpwstr>
  </property>
  <property fmtid="{D5CDD505-2E9C-101B-9397-08002B2CF9AE}" pid="22" name="Objective-FileNumber">
    <vt:lpwstr>OPC/4665</vt:lpwstr>
  </property>
  <property fmtid="{D5CDD505-2E9C-101B-9397-08002B2CF9AE}" pid="23" name="Objective-Classification">
    <vt:lpwstr/>
  </property>
  <property fmtid="{D5CDD505-2E9C-101B-9397-08002B2CF9AE}" pid="24" name="Objective-Caveats">
    <vt:lpwstr/>
  </property>
</Properties>
</file>