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 id="2147483697" r:id="rId6"/>
    <p:sldMasterId id="2147483709" r:id="rId7"/>
    <p:sldMasterId id="2147483721" r:id="rId8"/>
    <p:sldMasterId id="2147483733" r:id="rId9"/>
    <p:sldMasterId id="2147483745" r:id="rId10"/>
    <p:sldMasterId id="2147483757" r:id="rId11"/>
    <p:sldMasterId id="2147483770" r:id="rId12"/>
    <p:sldMasterId id="2147483782" r:id="rId13"/>
  </p:sldMasterIdLst>
  <p:notesMasterIdLst>
    <p:notesMasterId r:id="rId45"/>
  </p:notesMasterIdLst>
  <p:sldIdLst>
    <p:sldId id="257" r:id="rId14"/>
    <p:sldId id="258" r:id="rId15"/>
    <p:sldId id="307" r:id="rId16"/>
    <p:sldId id="260" r:id="rId17"/>
    <p:sldId id="259" r:id="rId18"/>
    <p:sldId id="308" r:id="rId19"/>
    <p:sldId id="261" r:id="rId20"/>
    <p:sldId id="280" r:id="rId21"/>
    <p:sldId id="309" r:id="rId22"/>
    <p:sldId id="263" r:id="rId23"/>
    <p:sldId id="293" r:id="rId24"/>
    <p:sldId id="264" r:id="rId25"/>
    <p:sldId id="320" r:id="rId26"/>
    <p:sldId id="298" r:id="rId27"/>
    <p:sldId id="266" r:id="rId28"/>
    <p:sldId id="305" r:id="rId29"/>
    <p:sldId id="306" r:id="rId30"/>
    <p:sldId id="267" r:id="rId31"/>
    <p:sldId id="268" r:id="rId32"/>
    <p:sldId id="269" r:id="rId33"/>
    <p:sldId id="282" r:id="rId34"/>
    <p:sldId id="323" r:id="rId35"/>
    <p:sldId id="265" r:id="rId36"/>
    <p:sldId id="277" r:id="rId37"/>
    <p:sldId id="275" r:id="rId38"/>
    <p:sldId id="321" r:id="rId39"/>
    <p:sldId id="327" r:id="rId40"/>
    <p:sldId id="322" r:id="rId41"/>
    <p:sldId id="325" r:id="rId42"/>
    <p:sldId id="326" r:id="rId43"/>
    <p:sldId id="28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FF00"/>
    <a:srgbClr val="A28EB7"/>
    <a:srgbClr val="AC98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130" d="100"/>
          <a:sy n="130" d="100"/>
        </p:scale>
        <p:origin x="94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73E03-E291-480C-86C0-1F521C3051A8}" type="datetimeFigureOut">
              <a:rPr lang="en-US" smtClean="0"/>
              <a:t>10/30/2018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8F252-3758-48E3-BF24-2EF29F668673}" type="slidenum">
              <a:rPr lang="en-US" smtClean="0"/>
              <a:t>‹#›</a:t>
            </a:fld>
            <a:endParaRPr lang="en-US"/>
          </a:p>
        </p:txBody>
      </p:sp>
    </p:spTree>
    <p:extLst>
      <p:ext uri="{BB962C8B-B14F-4D97-AF65-F5344CB8AC3E}">
        <p14:creationId xmlns:p14="http://schemas.microsoft.com/office/powerpoint/2010/main" val="1000242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0CA2CC4-7831-4516-8DCB-024C78A892DE}"/>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74C4014-CD3F-4A1F-B48A-DF68FC03BD26}"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8D18E25D-DC7A-4EDC-A39D-2D476ED2BF39}"/>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8AA56F9-C5D0-4252-BA96-4F4F2936A0E3}"/>
              </a:ext>
            </a:extLst>
          </p:cNvPr>
          <p:cNvSpPr txBox="1">
            <a:spLocks noGrp="1"/>
          </p:cNvSpPr>
          <p:nvPr>
            <p:ph type="body" sz="quarter" idx="1"/>
          </p:nvPr>
        </p:nvSpPr>
        <p:spPr/>
        <p:txBody>
          <a:bodyPr>
            <a:spAutoFit/>
          </a:bodyPr>
          <a:lstStyle/>
          <a:p>
            <a:endParaRPr lang="en-US">
              <a:solidFill>
                <a:srgbClr val="2C3E50"/>
              </a:solidFill>
            </a:endParaRPr>
          </a:p>
        </p:txBody>
      </p:sp>
    </p:spTree>
    <p:extLst>
      <p:ext uri="{BB962C8B-B14F-4D97-AF65-F5344CB8AC3E}">
        <p14:creationId xmlns:p14="http://schemas.microsoft.com/office/powerpoint/2010/main" val="538999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FE79AF8-696F-4923-96F1-F6447E8B5A03}"/>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0B0D0069-4C10-47E7-B8D5-DDD1443D41DD}"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7958F85D-EDE9-4B79-BE61-55377E321FF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7DF2E38-153A-4E45-B38C-B0C404ED3693}"/>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54152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a:extLst>
              <a:ext uri="{FF2B5EF4-FFF2-40B4-BE49-F238E27FC236}">
                <a16:creationId xmlns:a16="http://schemas.microsoft.com/office/drawing/2014/main" id="{4740EDF9-73D6-42D3-ACC3-CB2A27F46688}"/>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990CC21F-82E5-411F-BA5E-B95397390492}" type="slidenum">
              <a:rPr lang="en-US" altLang="en-US" sz="1400" smtClean="0">
                <a:latin typeface="Source Sans Pro Black" pitchFamily="32" charset="0"/>
              </a:rPr>
              <a:pPr>
                <a:spcBef>
                  <a:spcPct val="0"/>
                </a:spcBef>
              </a:pPr>
              <a:t>13</a:t>
            </a:fld>
            <a:endParaRPr lang="en-US" altLang="en-US" sz="1400">
              <a:latin typeface="Source Sans Pro Black" pitchFamily="32" charset="0"/>
            </a:endParaRPr>
          </a:p>
        </p:txBody>
      </p:sp>
      <p:sp>
        <p:nvSpPr>
          <p:cNvPr id="71683" name="Rectangle 1">
            <a:extLst>
              <a:ext uri="{FF2B5EF4-FFF2-40B4-BE49-F238E27FC236}">
                <a16:creationId xmlns:a16="http://schemas.microsoft.com/office/drawing/2014/main" id="{61133BEF-22A5-4502-9FC0-10DBBAE53D85}"/>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a:extLst>
              <a:ext uri="{FF2B5EF4-FFF2-40B4-BE49-F238E27FC236}">
                <a16:creationId xmlns:a16="http://schemas.microsoft.com/office/drawing/2014/main" id="{F98A89F8-2A46-40F4-A60D-56FEB8B1F3B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Public insurer ACC is using a secret computer model to predict how long clients will be on its books, then sorting and targeting those it considers a risk.</a:t>
            </a:r>
          </a:p>
          <a:p>
            <a:r>
              <a:rPr lang="en-US" altLang="en-US"/>
              <a:t>The software was built using the private information of thousands of ACC clients without their knowledge - and possibly without their consent.</a:t>
            </a:r>
          </a:p>
          <a:p>
            <a:r>
              <a:rPr lang="en-US" altLang="en-US"/>
              <a:t>It has had no public scrutiny or oversight from agencies such as the Privacy Commissioner, despite having potential mass privacy implications.</a:t>
            </a:r>
          </a:p>
          <a:p>
            <a:r>
              <a:rPr lang="en-US" altLang="en-US"/>
              <a:t>https://www.nzherald.co.nz/nz/news/article.cfm?c_id=1&amp;objectid=11922430 </a:t>
            </a:r>
          </a:p>
        </p:txBody>
      </p:sp>
    </p:spTree>
    <p:extLst>
      <p:ext uri="{BB962C8B-B14F-4D97-AF65-F5344CB8AC3E}">
        <p14:creationId xmlns:p14="http://schemas.microsoft.com/office/powerpoint/2010/main" val="303156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a:extLst>
              <a:ext uri="{FF2B5EF4-FFF2-40B4-BE49-F238E27FC236}">
                <a16:creationId xmlns:a16="http://schemas.microsoft.com/office/drawing/2014/main" id="{0B9508C9-5516-4707-BAB9-E55198BF3DA0}"/>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0">
              <a:lnSpc>
                <a:spcPct val="100000"/>
              </a:lnSpc>
              <a:spcBef>
                <a:spcPct val="0"/>
              </a:spcBef>
              <a:spcAft>
                <a:spcPts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20F94083-9EA9-47B6-B525-F189A4826DA9}" type="slidenum">
              <a:rPr kumimoji="0" lang="en-US" altLang="en-US" sz="1400" b="1" i="0" u="none" strike="noStrike" kern="1200" cap="none" spc="0" normalizeH="0" baseline="0" noProof="0" smtClean="0">
                <a:ln>
                  <a:noFill/>
                </a:ln>
                <a:solidFill>
                  <a:srgbClr val="000000"/>
                </a:solidFill>
                <a:effectLst/>
                <a:uLnTx/>
                <a:uFillTx/>
                <a:latin typeface="Source Sans Pro Black" pitchFamily="32" charset="0"/>
              </a:rPr>
              <a:pPr marL="0" marR="0" lvl="0" indent="0" algn="r" defTabSz="914400" rtl="0" eaLnBrk="1" fontAlgn="auto" latinLnBrk="0" hangingPunct="0">
                <a:lnSpc>
                  <a:spcPct val="100000"/>
                </a:lnSpc>
                <a:spcBef>
                  <a:spcPct val="0"/>
                </a:spcBef>
                <a:spcAft>
                  <a:spcPts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14</a:t>
            </a:fld>
            <a:endParaRPr kumimoji="0" lang="en-US" altLang="en-US" sz="1400" b="1" i="0" u="none" strike="noStrike" kern="1200" cap="none" spc="0" normalizeH="0" baseline="0" noProof="0">
              <a:ln>
                <a:noFill/>
              </a:ln>
              <a:solidFill>
                <a:srgbClr val="000000"/>
              </a:solidFill>
              <a:effectLst/>
              <a:uLnTx/>
              <a:uFillTx/>
              <a:latin typeface="Source Sans Pro Black" pitchFamily="32" charset="0"/>
            </a:endParaRPr>
          </a:p>
        </p:txBody>
      </p:sp>
      <p:sp>
        <p:nvSpPr>
          <p:cNvPr id="97283" name="Rectangle 1">
            <a:extLst>
              <a:ext uri="{FF2B5EF4-FFF2-40B4-BE49-F238E27FC236}">
                <a16:creationId xmlns:a16="http://schemas.microsoft.com/office/drawing/2014/main" id="{86FB3331-4696-4B4D-90DA-2D15EB67297F}"/>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a:extLst>
              <a:ext uri="{FF2B5EF4-FFF2-40B4-BE49-F238E27FC236}">
                <a16:creationId xmlns:a16="http://schemas.microsoft.com/office/drawing/2014/main" id="{3B39A0F9-76A9-4CAC-8A1F-FF08D7B88BF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The mother of murdered teenager Jane Furlong was stunned to learn blood samples taken from her daughter at birth were later used by the police to identify her body.</a:t>
            </a:r>
          </a:p>
          <a:p>
            <a:r>
              <a:rPr lang="en-US" altLang="en-US"/>
              <a:t>Police are able to seek access to the blood samples of more than two million New Zealanders under "exceptional circumstances".</a:t>
            </a:r>
          </a:p>
          <a:p>
            <a:r>
              <a:rPr lang="en-US" altLang="en-US"/>
              <a:t>Officers have used the database to prosecute two homicide cases, to test blood spots found in the Scott Watson murder investigation, and to identify the remains of missing persons, and victims of natural disasters.</a:t>
            </a:r>
          </a:p>
          <a:p>
            <a:r>
              <a:rPr lang="en-US" altLang="en-US"/>
              <a:t>https://www.stuff.co.nz/national/crime/97840280/parents-upset-at-police-access-to-baby-dna</a:t>
            </a:r>
          </a:p>
        </p:txBody>
      </p:sp>
    </p:spTree>
    <p:extLst>
      <p:ext uri="{BB962C8B-B14F-4D97-AF65-F5344CB8AC3E}">
        <p14:creationId xmlns:p14="http://schemas.microsoft.com/office/powerpoint/2010/main" val="126717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A871B70-F4E3-4A10-8334-D477AC25D9E1}"/>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426C7B7-E776-484A-A64B-9CEE50DA1B09}"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DE6AE5F1-4EF4-4542-9758-5B537DE918A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DB0577F-6436-4AF8-BDA5-1CC85FCE8E3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91219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6">
            <a:extLst>
              <a:ext uri="{FF2B5EF4-FFF2-40B4-BE49-F238E27FC236}">
                <a16:creationId xmlns:a16="http://schemas.microsoft.com/office/drawing/2014/main" id="{D112D7EF-AFA1-44E8-8149-DECF504C0923}"/>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48278A81-4E6E-4FD2-8ACB-D850FE5C97ED}" type="slidenum">
              <a:rPr kumimoji="0" lang="en-US" altLang="en-US" sz="1400" b="1" i="0" u="none" strike="noStrike" kern="1200" cap="none" spc="0" normalizeH="0" baseline="0" noProof="0" smtClean="0">
                <a:ln>
                  <a:noFill/>
                </a:ln>
                <a:solidFill>
                  <a:srgbClr val="000000"/>
                </a:solidFill>
                <a:effectLst/>
                <a:uLnTx/>
                <a:uFillTx/>
                <a:latin typeface="Source Sans Pro Black" pitchFamily="32" charset="0"/>
                <a:ea typeface="+mn-ea"/>
              </a:rPr>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16</a:t>
            </a:fld>
            <a:endParaRPr kumimoji="0" lang="en-US" altLang="en-US" sz="1400" b="1" i="0" u="none" strike="noStrike" kern="1200" cap="none" spc="0" normalizeH="0" baseline="0" noProof="0">
              <a:ln>
                <a:noFill/>
              </a:ln>
              <a:solidFill>
                <a:srgbClr val="000000"/>
              </a:solidFill>
              <a:effectLst/>
              <a:uLnTx/>
              <a:uFillTx/>
              <a:latin typeface="Source Sans Pro Black" pitchFamily="32" charset="0"/>
              <a:ea typeface="+mn-ea"/>
            </a:endParaRPr>
          </a:p>
        </p:txBody>
      </p:sp>
      <p:sp>
        <p:nvSpPr>
          <p:cNvPr id="111619" name="Rectangle 1">
            <a:extLst>
              <a:ext uri="{FF2B5EF4-FFF2-40B4-BE49-F238E27FC236}">
                <a16:creationId xmlns:a16="http://schemas.microsoft.com/office/drawing/2014/main" id="{0A4220A2-CC1C-4DA1-97CD-58DF7343A7B5}"/>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a:extLst>
              <a:ext uri="{FF2B5EF4-FFF2-40B4-BE49-F238E27FC236}">
                <a16:creationId xmlns:a16="http://schemas.microsoft.com/office/drawing/2014/main" id="{B9E9AA4B-8BEE-4FB7-8AAA-6CE08EBBA912}"/>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39054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57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D320B7-DE82-4AC5-BBEC-F269B73BD742}"/>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E65AE75-2BEC-4079-BC64-3B91BCF79D9B}"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F23C6F80-EA68-4954-8D8A-F3BCE89FFE5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A3A013A-CE38-4B80-AAAF-410DA3F7BD2C}"/>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4659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D159DA7-F1E3-4289-A7B1-F6BEEFA9FE8D}"/>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9DA9837-2CAA-4552-B2C1-FB4CDD3F02D7}"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19</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A652C68C-E74C-4C6A-963E-A068CCE2DB4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1D40631-ECD8-4962-A0BA-C5281A0562C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33585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E7CD07E-815D-4594-8B0A-E83903A4CA10}"/>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DBBE5245-1E08-4283-8B6F-351C5652B9C2}"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20</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A1587DE3-DCC8-4045-B55A-19E7FE16A70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7744EF5-3DFC-4150-9144-DB2C0FB42AA1}"/>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873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C90197AD-C066-4EED-9D50-78902F11FD36}"/>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C1EAA241-32A1-4C6E-A1A9-DD2CFEDD1A16}" type="slidenum">
              <a:rPr kumimoji="0" lang="en-US" altLang="en-US" sz="1400" b="1" i="0" u="none" strike="noStrike" kern="1200" cap="none" spc="0" normalizeH="0" baseline="0" noProof="0" smtClean="0">
                <a:ln>
                  <a:noFill/>
                </a:ln>
                <a:solidFill>
                  <a:srgbClr val="000000"/>
                </a:solidFill>
                <a:effectLst/>
                <a:uLnTx/>
                <a:uFillTx/>
                <a:latin typeface="Source Sans Pro Black" pitchFamily="32" charset="0"/>
                <a:ea typeface="+mn-ea"/>
              </a:rPr>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21</a:t>
            </a:fld>
            <a:endParaRPr kumimoji="0" lang="en-US" altLang="en-US" sz="1400" b="1" i="0" u="none" strike="noStrike" kern="1200" cap="none" spc="0" normalizeH="0" baseline="0" noProof="0">
              <a:ln>
                <a:noFill/>
              </a:ln>
              <a:solidFill>
                <a:srgbClr val="000000"/>
              </a:solidFill>
              <a:effectLst/>
              <a:uLnTx/>
              <a:uFillTx/>
              <a:latin typeface="Source Sans Pro Black" pitchFamily="32" charset="0"/>
              <a:ea typeface="+mn-ea"/>
            </a:endParaRPr>
          </a:p>
        </p:txBody>
      </p:sp>
      <p:sp>
        <p:nvSpPr>
          <p:cNvPr id="14339" name="Rectangle 1">
            <a:extLst>
              <a:ext uri="{FF2B5EF4-FFF2-40B4-BE49-F238E27FC236}">
                <a16:creationId xmlns:a16="http://schemas.microsoft.com/office/drawing/2014/main" id="{300E496B-C04C-4B3D-99ED-0699B5DC3D8B}"/>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0B8EB769-76FB-43DC-BD9B-31BA697280BF}"/>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2979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A780EA-A256-4795-BCAA-7E9860AC8B4A}"/>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D53218F-6000-40C1-AF0C-3DEA0C9E198A}"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2C0BE803-94CF-42D9-8266-60693C7351EE}"/>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17BEE05-25A5-4936-A8F3-7841379556A7}"/>
              </a:ext>
            </a:extLst>
          </p:cNvPr>
          <p:cNvSpPr txBox="1">
            <a:spLocks noGrp="1"/>
          </p:cNvSpPr>
          <p:nvPr>
            <p:ph type="body" sz="quarter" idx="1"/>
          </p:nvPr>
        </p:nvSpPr>
        <p:spPr/>
        <p:txBody>
          <a:bodyPr>
            <a:spAutoFit/>
          </a:bodyPr>
          <a:lstStyle/>
          <a:p>
            <a:endParaRPr lang="en-US"/>
          </a:p>
        </p:txBody>
      </p:sp>
    </p:spTree>
    <p:extLst>
      <p:ext uri="{BB962C8B-B14F-4D97-AF65-F5344CB8AC3E}">
        <p14:creationId xmlns:p14="http://schemas.microsoft.com/office/powerpoint/2010/main" val="773282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a:extLst>
              <a:ext uri="{FF2B5EF4-FFF2-40B4-BE49-F238E27FC236}">
                <a16:creationId xmlns:a16="http://schemas.microsoft.com/office/drawing/2014/main" id="{27311359-DA26-4BD7-83E2-18F44CB21DC5}"/>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C6A02048-5B4A-4B0E-A080-CDB34ED0089D}" type="slidenum">
              <a:rPr kumimoji="0" lang="en-US" altLang="en-US" sz="1400" b="1" i="0" u="none" strike="noStrike" kern="1200" cap="none" spc="0" normalizeH="0" baseline="0" noProof="0" smtClean="0">
                <a:ln>
                  <a:noFill/>
                </a:ln>
                <a:solidFill>
                  <a:srgbClr val="000000"/>
                </a:solidFill>
                <a:effectLst/>
                <a:uLnTx/>
                <a:uFillTx/>
                <a:latin typeface="Source Sans Pro Black"/>
                <a:ea typeface="源ノ角ゴシック Heavy"/>
                <a:cs typeface="源ノ角ゴシック Heavy"/>
              </a:rPr>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23</a:t>
            </a:fld>
            <a:endParaRPr kumimoji="0" lang="en-US" altLang="en-US" sz="1400" b="1" i="0" u="none" strike="noStrike" kern="1200" cap="none" spc="0" normalizeH="0" baseline="0" noProof="0">
              <a:ln>
                <a:noFill/>
              </a:ln>
              <a:solidFill>
                <a:srgbClr val="000000"/>
              </a:solidFill>
              <a:effectLst/>
              <a:uLnTx/>
              <a:uFillTx/>
              <a:latin typeface="Source Sans Pro Black"/>
              <a:ea typeface="源ノ角ゴシック Heavy"/>
              <a:cs typeface="源ノ角ゴシック Heavy"/>
            </a:endParaRPr>
          </a:p>
        </p:txBody>
      </p:sp>
      <p:sp>
        <p:nvSpPr>
          <p:cNvPr id="36867" name="Rectangle 1">
            <a:extLst>
              <a:ext uri="{FF2B5EF4-FFF2-40B4-BE49-F238E27FC236}">
                <a16:creationId xmlns:a16="http://schemas.microsoft.com/office/drawing/2014/main" id="{29ED1BD5-C42C-4CBB-894E-C824CC269B05}"/>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2B206627-80DC-4670-ACF3-BDBAC94075F0}"/>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48298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F005897-9F48-4AD9-866F-7565F1C4EBAF}"/>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A1E3DE94-0AF5-4E64-AA12-E69CC9DD53D6}"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ED73A7AB-44BA-4B07-A9E9-53FDF225625B}"/>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DC52869-9081-4614-A095-27373235C28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5231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a:extLst>
              <a:ext uri="{FF2B5EF4-FFF2-40B4-BE49-F238E27FC236}">
                <a16:creationId xmlns:a16="http://schemas.microsoft.com/office/drawing/2014/main" id="{C6BAF88F-A30D-49C7-B131-3375DC793206}"/>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3BB7E7AC-2924-45D4-8DD5-45034DA48FD3}" type="slidenum">
              <a:rPr kumimoji="0" lang="en-US" altLang="en-US" sz="1400" b="1" i="0" u="none" strike="noStrike" kern="1200" cap="none" spc="0" normalizeH="0" baseline="0" noProof="0" smtClean="0">
                <a:ln>
                  <a:noFill/>
                </a:ln>
                <a:solidFill>
                  <a:srgbClr val="000000"/>
                </a:solidFill>
                <a:effectLst/>
                <a:uLnTx/>
                <a:uFillTx/>
                <a:latin typeface="Source Sans Pro Black" pitchFamily="32" charset="0"/>
                <a:ea typeface="+mn-ea"/>
              </a:rPr>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25</a:t>
            </a:fld>
            <a:endParaRPr kumimoji="0" lang="en-US" altLang="en-US" sz="1400" b="1" i="0" u="none" strike="noStrike" kern="1200" cap="none" spc="0" normalizeH="0" baseline="0" noProof="0">
              <a:ln>
                <a:noFill/>
              </a:ln>
              <a:solidFill>
                <a:srgbClr val="000000"/>
              </a:solidFill>
              <a:effectLst/>
              <a:uLnTx/>
              <a:uFillTx/>
              <a:latin typeface="Source Sans Pro Black" pitchFamily="32" charset="0"/>
              <a:ea typeface="+mn-ea"/>
            </a:endParaRPr>
          </a:p>
        </p:txBody>
      </p:sp>
      <p:sp>
        <p:nvSpPr>
          <p:cNvPr id="57347" name="Rectangle 1">
            <a:extLst>
              <a:ext uri="{FF2B5EF4-FFF2-40B4-BE49-F238E27FC236}">
                <a16:creationId xmlns:a16="http://schemas.microsoft.com/office/drawing/2014/main" id="{3879CEBA-52B9-4F69-9020-46C5E4A018D3}"/>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23B7D400-7801-4E4C-B6FE-0B62F83A3A9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9844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5BC7DDE-4BD0-4FDD-820B-29503049BA34}"/>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202F63A-9959-4EAA-BB04-7CE5279DBA5A}"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31</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3AE9FF20-AE1C-4474-978A-3567460802F3}"/>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D0D3C51-93FF-4302-AE03-287A7DEE2481}"/>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78177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BABBBDA-B8CC-4DDD-AD72-67C707E8423B}"/>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E60D2D8-9B33-4117-8E02-A51FD200B931}"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82D1F81B-0D76-4622-9FFE-57448822D486}"/>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009410A-9992-4CC0-AAD0-B1DC5AF215A1}"/>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53889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DC4536-AF6B-4BF9-9764-A740F671FF64}"/>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544D77C4-59B2-4B79-AFA4-60301B0CC86B}"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5786118A-A83D-4D74-9EE1-C2E4E0AF8AC5}"/>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054E006-F072-4D84-A9FB-C4C7740179A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7637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F9BC6B-0A9C-4B2B-B100-61F7E3E1DD9A}"/>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5529AAF-048A-4D5F-B52D-5AEE73A7BCB7}"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5F50A9F1-4064-438A-B675-BA2E83F7091A}"/>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BC605CF-F25A-4556-BDE0-B3112EC14653}"/>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5459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8E5B28-2B22-4A5D-BBC9-CE3CA965ECE5}"/>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390279C4-5C6B-4B4C-AA78-22D76864166B}"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4EEBA258-599B-42D0-A890-5D508A292C4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E3E47B-F218-4F41-9D3C-4CDB2FA4B9A2}"/>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88124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FFBF2B3-9FAE-4B1E-8F9C-264E37CD3426}"/>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E63D69C-B1D6-482C-AD70-80DD175E7321}"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87803104-7743-46A4-9BC1-D7AE8B562B84}"/>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B8B1F37-FD31-426A-842D-A20AA105859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1829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02904A-0015-4CBC-BC5B-57D6740B0FC8}"/>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C1331B42-6C23-4E59-855B-E0619D317646}" type="slidenum">
              <a:rPr kumimoji="0" lang="en-US" sz="1400" b="1" i="0" u="none" strike="noStrike" kern="1200" cap="none" spc="0" normalizeH="0" baseline="0" noProof="0">
                <a:ln>
                  <a:noFill/>
                </a:ln>
                <a:solidFill>
                  <a:srgbClr val="FFFFFF"/>
                </a:solidFill>
                <a:effectLst/>
                <a:uLnTx/>
                <a:uFillTx/>
                <a:latin typeface="Source Sans Pro Black" pitchFamily="34"/>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en-US" sz="1400" b="1" i="0" u="none" strike="noStrike" kern="1200" cap="none" spc="0" normalizeH="0" baseline="0" noProof="0">
              <a:ln>
                <a:noFill/>
              </a:ln>
              <a:solidFill>
                <a:srgbClr val="FFFFFF"/>
              </a:solidFill>
              <a:effectLst/>
              <a:uLnTx/>
              <a:uFillTx/>
              <a:latin typeface="Source Sans Pro Black" pitchFamily="34"/>
            </a:endParaRPr>
          </a:p>
        </p:txBody>
      </p:sp>
      <p:sp>
        <p:nvSpPr>
          <p:cNvPr id="2" name="Slide Image Placeholder 1">
            <a:extLst>
              <a:ext uri="{FF2B5EF4-FFF2-40B4-BE49-F238E27FC236}">
                <a16:creationId xmlns:a16="http://schemas.microsoft.com/office/drawing/2014/main" id="{777F5AC4-41FF-4873-8FB9-65B368947BD0}"/>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DF66BC-3C64-432A-978B-157CCAA9817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404379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a:extLst>
              <a:ext uri="{FF2B5EF4-FFF2-40B4-BE49-F238E27FC236}">
                <a16:creationId xmlns:a16="http://schemas.microsoft.com/office/drawing/2014/main" id="{8387E877-699B-40C4-BD70-7ABE2705CB7A}"/>
              </a:ext>
            </a:extLst>
          </p:cNvPr>
          <p:cNvSpPr>
            <a:spLocks noGrp="1" noChangeArrowheads="1"/>
          </p:cNvSpPr>
          <p:nvPr>
            <p:ph type="sldNum" sz="quarter"/>
          </p:nvPr>
        </p:nvSpPr>
        <p:spPr>
          <a:noFill/>
          <a:extLst>
            <a:ext uri="{91240B29-F687-4F45-9708-019B960494DF}">
              <a14:hiddenLine xmlns:a14="http://schemas.microsoft.com/office/drawing/2010/main" w="72000">
                <a:solidFill>
                  <a:srgbClr val="2C3E5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04E48068-9196-4041-A2F0-A9D6F269B3B3}" type="slidenum">
              <a:rPr kumimoji="0" lang="en-US" altLang="en-US" sz="1400" b="1" i="0" u="none" strike="noStrike" kern="1200" cap="none" spc="0" normalizeH="0" baseline="0" noProof="0" smtClean="0">
                <a:ln>
                  <a:noFill/>
                </a:ln>
                <a:solidFill>
                  <a:srgbClr val="000000"/>
                </a:solidFill>
                <a:effectLst/>
                <a:uLnTx/>
                <a:uFillTx/>
                <a:latin typeface="Source Sans Pro Black" pitchFamily="32" charset="0"/>
                <a:ea typeface="+mn-ea"/>
              </a:rPr>
              <a:pPr marL="0" marR="0" lvl="0" indent="0" algn="r"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11</a:t>
            </a:fld>
            <a:endParaRPr kumimoji="0" lang="en-US" altLang="en-US" sz="1400" b="1" i="0" u="none" strike="noStrike" kern="1200" cap="none" spc="0" normalizeH="0" baseline="0" noProof="0">
              <a:ln>
                <a:noFill/>
              </a:ln>
              <a:solidFill>
                <a:srgbClr val="000000"/>
              </a:solidFill>
              <a:effectLst/>
              <a:uLnTx/>
              <a:uFillTx/>
              <a:latin typeface="Source Sans Pro Black" pitchFamily="32" charset="0"/>
              <a:ea typeface="+mn-ea"/>
            </a:endParaRPr>
          </a:p>
        </p:txBody>
      </p:sp>
      <p:sp>
        <p:nvSpPr>
          <p:cNvPr id="86019" name="Rectangle 1">
            <a:extLst>
              <a:ext uri="{FF2B5EF4-FFF2-40B4-BE49-F238E27FC236}">
                <a16:creationId xmlns:a16="http://schemas.microsoft.com/office/drawing/2014/main" id="{280EA38C-B645-4B8D-A377-6F840FF2961A}"/>
              </a:ext>
            </a:extLst>
          </p:cNvPr>
          <p:cNvSpPr>
            <a:spLocks noGrp="1" noRot="1" noChangeAspect="1" noChangeArrowheads="1" noTextEdit="1"/>
          </p:cNvSpPr>
          <p:nvPr>
            <p:ph type="sldImg"/>
          </p:nvPr>
        </p:nvSpPr>
        <p:spPr>
          <a:xfrm>
            <a:off x="1106488" y="812800"/>
            <a:ext cx="5345112" cy="4008438"/>
          </a:xfrm>
          <a:solidFill>
            <a:srgbClr val="FFFFFF"/>
          </a:solidFill>
          <a:ln w="5724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a:extLst>
              <a:ext uri="{FF2B5EF4-FFF2-40B4-BE49-F238E27FC236}">
                <a16:creationId xmlns:a16="http://schemas.microsoft.com/office/drawing/2014/main" id="{A09449F6-FB78-41D0-9745-E8E7D1673590}"/>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a:t>NZ Post will stop recording audio of people chatting to their postie at the letterbox.</a:t>
            </a:r>
          </a:p>
          <a:p>
            <a:r>
              <a:rPr lang="en-US" altLang="en-US"/>
              <a:t>The continuous audio recordings allowed for eavesdropping and had amounted to a "serious breach of the privacy", the Postal Workers Union says.</a:t>
            </a:r>
          </a:p>
          <a:p>
            <a:r>
              <a:rPr lang="en-US" altLang="en-US"/>
              <a:t>NZ Post's new delivery vehicle fleet - four wheel electric Paxsters - have high-resolution, forward-facing cameras with GPS.</a:t>
            </a:r>
          </a:p>
          <a:p>
            <a:r>
              <a:rPr lang="en-US" altLang="en-US"/>
              <a:t>https://www.stuff.co.nz/dominion-post/95736041/NZ-Post-to-silence-audio-recordings-on-delivery-vehicles-which-union-says-were-made-in-secret?cid=app-iPhone</a:t>
            </a:r>
          </a:p>
        </p:txBody>
      </p:sp>
    </p:spTree>
    <p:extLst>
      <p:ext uri="{BB962C8B-B14F-4D97-AF65-F5344CB8AC3E}">
        <p14:creationId xmlns:p14="http://schemas.microsoft.com/office/powerpoint/2010/main" val="68883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A222-1682-496A-AEFA-7FDC9D1EB50B}"/>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C307C27E-08D5-480A-A444-F32BA6B509A2}"/>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Rectangle 5">
            <a:extLst>
              <a:ext uri="{FF2B5EF4-FFF2-40B4-BE49-F238E27FC236}">
                <a16:creationId xmlns:a16="http://schemas.microsoft.com/office/drawing/2014/main" id="{775CCC39-0572-4E58-B9AC-903AF7451EE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3484218-9A04-46AB-9AA2-7A8B3A7BC47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7192B06-E18F-4E91-9236-601D42AF0226}"/>
              </a:ext>
            </a:extLst>
          </p:cNvPr>
          <p:cNvSpPr>
            <a:spLocks noGrp="1" noChangeArrowheads="1"/>
          </p:cNvSpPr>
          <p:nvPr>
            <p:ph type="sldNum" idx="12"/>
          </p:nvPr>
        </p:nvSpPr>
        <p:spPr>
          <a:ln/>
        </p:spPr>
        <p:txBody>
          <a:bodyPr/>
          <a:lstStyle>
            <a:lvl1pPr>
              <a:defRPr/>
            </a:lvl1pPr>
          </a:lstStyle>
          <a:p>
            <a:pPr>
              <a:defRPr/>
            </a:pPr>
            <a:fld id="{48F40933-09B1-461B-A353-A94B1B1C3A84}" type="slidenum">
              <a:rPr lang="en-US" altLang="en-US"/>
              <a:pPr>
                <a:defRPr/>
              </a:pPr>
              <a:t>‹#›</a:t>
            </a:fld>
            <a:endParaRPr lang="en-US" altLang="en-US"/>
          </a:p>
        </p:txBody>
      </p:sp>
    </p:spTree>
    <p:extLst>
      <p:ext uri="{BB962C8B-B14F-4D97-AF65-F5344CB8AC3E}">
        <p14:creationId xmlns:p14="http://schemas.microsoft.com/office/powerpoint/2010/main" val="188432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051B-8F72-4B8F-8C4B-7DB209BCC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97797D-B1B7-42D8-8B47-06DECA73E7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D9242FD-C096-43B7-9939-1E99AFBFB22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050DE54-D617-4D87-966F-791F180C2B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FF0AAB84-9474-422F-8576-92128AB06E17}"/>
              </a:ext>
            </a:extLst>
          </p:cNvPr>
          <p:cNvSpPr>
            <a:spLocks noGrp="1" noChangeArrowheads="1"/>
          </p:cNvSpPr>
          <p:nvPr>
            <p:ph type="sldNum" idx="12"/>
          </p:nvPr>
        </p:nvSpPr>
        <p:spPr>
          <a:ln/>
        </p:spPr>
        <p:txBody>
          <a:bodyPr/>
          <a:lstStyle>
            <a:lvl1pPr>
              <a:defRPr/>
            </a:lvl1pPr>
          </a:lstStyle>
          <a:p>
            <a:pPr>
              <a:defRPr/>
            </a:pPr>
            <a:fld id="{5BAC2967-C211-4D7E-807E-AD73C71065F7}" type="slidenum">
              <a:rPr lang="en-US" altLang="en-US"/>
              <a:pPr>
                <a:defRPr/>
              </a:pPr>
              <a:t>‹#›</a:t>
            </a:fld>
            <a:endParaRPr lang="en-US" altLang="en-US"/>
          </a:p>
        </p:txBody>
      </p:sp>
    </p:spTree>
    <p:extLst>
      <p:ext uri="{BB962C8B-B14F-4D97-AF65-F5344CB8AC3E}">
        <p14:creationId xmlns:p14="http://schemas.microsoft.com/office/powerpoint/2010/main" val="1036028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5DB4-E533-41C8-89E6-AA374F585C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13774-2073-4559-A09E-6A4EB0B2EA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5435B72-FE21-43F0-BC41-B1CD8D1E1FC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B61A2EF-2ABE-4054-995C-CA907329403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B097BB00-7EE4-402C-9B44-7E6D626BCA1A}"/>
              </a:ext>
            </a:extLst>
          </p:cNvPr>
          <p:cNvSpPr>
            <a:spLocks noGrp="1" noChangeArrowheads="1"/>
          </p:cNvSpPr>
          <p:nvPr>
            <p:ph type="sldNum" idx="12"/>
          </p:nvPr>
        </p:nvSpPr>
        <p:spPr>
          <a:ln/>
        </p:spPr>
        <p:txBody>
          <a:bodyPr/>
          <a:lstStyle>
            <a:lvl1pPr>
              <a:defRPr/>
            </a:lvl1pPr>
          </a:lstStyle>
          <a:p>
            <a:pPr>
              <a:defRPr/>
            </a:pPr>
            <a:fld id="{D73B52C4-CEBC-4808-82E4-3CAC05DB6E00}" type="slidenum">
              <a:rPr lang="en-US" altLang="en-US"/>
              <a:pPr>
                <a:defRPr/>
              </a:pPr>
              <a:t>‹#›</a:t>
            </a:fld>
            <a:endParaRPr lang="en-US" altLang="en-US"/>
          </a:p>
        </p:txBody>
      </p:sp>
    </p:spTree>
    <p:extLst>
      <p:ext uri="{BB962C8B-B14F-4D97-AF65-F5344CB8AC3E}">
        <p14:creationId xmlns:p14="http://schemas.microsoft.com/office/powerpoint/2010/main" val="41960115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2A989-E0FA-40D9-90D9-157234679CC5}"/>
              </a:ext>
            </a:extLst>
          </p:cNvPr>
          <p:cNvSpPr>
            <a:spLocks noGrp="1"/>
          </p:cNvSpPr>
          <p:nvPr>
            <p:ph type="title" orient="vert"/>
          </p:nvPr>
        </p:nvSpPr>
        <p:spPr>
          <a:xfrm>
            <a:off x="6694561" y="273629"/>
            <a:ext cx="2121120" cy="60932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93FD86-96B1-4D49-BA1D-76590A1DF9FD}"/>
              </a:ext>
            </a:extLst>
          </p:cNvPr>
          <p:cNvSpPr>
            <a:spLocks noGrp="1"/>
          </p:cNvSpPr>
          <p:nvPr>
            <p:ph type="body" orient="vert" idx="1"/>
          </p:nvPr>
        </p:nvSpPr>
        <p:spPr>
          <a:xfrm>
            <a:off x="326881" y="273629"/>
            <a:ext cx="6229440" cy="60932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8F40A71-DCEC-4734-B39A-5972EE4034D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6A50716-A809-43BB-A0E9-1720EC993F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9BEA68A-6940-4720-827D-043E66D36305}"/>
              </a:ext>
            </a:extLst>
          </p:cNvPr>
          <p:cNvSpPr>
            <a:spLocks noGrp="1" noChangeArrowheads="1"/>
          </p:cNvSpPr>
          <p:nvPr>
            <p:ph type="sldNum" idx="12"/>
          </p:nvPr>
        </p:nvSpPr>
        <p:spPr>
          <a:ln/>
        </p:spPr>
        <p:txBody>
          <a:bodyPr/>
          <a:lstStyle>
            <a:lvl1pPr>
              <a:defRPr/>
            </a:lvl1pPr>
          </a:lstStyle>
          <a:p>
            <a:pPr>
              <a:defRPr/>
            </a:pPr>
            <a:fld id="{DC9FE178-93F2-48EE-B00B-729866645335}" type="slidenum">
              <a:rPr lang="en-US" altLang="en-US"/>
              <a:pPr>
                <a:defRPr/>
              </a:pPr>
              <a:t>‹#›</a:t>
            </a:fld>
            <a:endParaRPr lang="en-US" altLang="en-US"/>
          </a:p>
        </p:txBody>
      </p:sp>
    </p:spTree>
    <p:extLst>
      <p:ext uri="{BB962C8B-B14F-4D97-AF65-F5344CB8AC3E}">
        <p14:creationId xmlns:p14="http://schemas.microsoft.com/office/powerpoint/2010/main" val="7751349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F99-25C0-434D-8112-D5B313BD5CF1}"/>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329BCC54-8F99-4D49-AC77-DA05CF6B50D9}"/>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36450078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F91F-620D-40F2-B00F-11A796AA3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153DF-CD92-4D9C-BEFC-9D56C43BD9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4027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83B6-7005-42C7-9D32-B356473B192F}"/>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2C19222D-EDA7-4D08-A90B-4D43AB11BB31}"/>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Tree>
    <p:extLst>
      <p:ext uri="{BB962C8B-B14F-4D97-AF65-F5344CB8AC3E}">
        <p14:creationId xmlns:p14="http://schemas.microsoft.com/office/powerpoint/2010/main" val="40579132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DD5E-FB85-4792-951E-CDE08C9C81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BA01C-0BE5-47F6-A3C6-26BA09AA8445}"/>
              </a:ext>
            </a:extLst>
          </p:cNvPr>
          <p:cNvSpPr>
            <a:spLocks noGrp="1"/>
          </p:cNvSpPr>
          <p:nvPr>
            <p:ph sz="half" idx="1"/>
          </p:nvPr>
        </p:nvSpPr>
        <p:spPr>
          <a:xfrm>
            <a:off x="4478400" y="1604328"/>
            <a:ext cx="2033280" cy="39762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DDABC-594D-4377-AC4A-B9589DE0933F}"/>
              </a:ext>
            </a:extLst>
          </p:cNvPr>
          <p:cNvSpPr>
            <a:spLocks noGrp="1"/>
          </p:cNvSpPr>
          <p:nvPr>
            <p:ph sz="half" idx="2"/>
          </p:nvPr>
        </p:nvSpPr>
        <p:spPr>
          <a:xfrm>
            <a:off x="6649920" y="1604328"/>
            <a:ext cx="2033280" cy="39762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03588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1CAC-A1FB-4D68-9D25-5F853FAD154B}"/>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C338E-90CB-45DE-A384-79E458BAB580}"/>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036B8080-9586-4D09-A479-2B91D7E56617}"/>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0AD84-3330-4B96-A398-E8340C96281C}"/>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57B879E8-EBF2-4347-AD74-8C36ED010F1E}"/>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1772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CB64-03A2-448F-9A4A-7C1CA47969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22244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93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332E-85FD-4436-9769-A7A488AC3FEC}"/>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AEDB177C-C655-4D74-BD77-0C5727991508}"/>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35E31-DC39-42CE-9C4F-72B14A6477BA}"/>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70617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B1579-282B-43E4-95CE-24327FB69C31}"/>
              </a:ext>
            </a:extLst>
          </p:cNvPr>
          <p:cNvSpPr>
            <a:spLocks noGrp="1"/>
          </p:cNvSpPr>
          <p:nvPr>
            <p:ph type="title" orient="vert"/>
          </p:nvPr>
        </p:nvSpPr>
        <p:spPr>
          <a:xfrm>
            <a:off x="6694561" y="3429001"/>
            <a:ext cx="2121120" cy="310064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66760-7DA2-46DA-ADCE-E02497810B02}"/>
              </a:ext>
            </a:extLst>
          </p:cNvPr>
          <p:cNvSpPr>
            <a:spLocks noGrp="1"/>
          </p:cNvSpPr>
          <p:nvPr>
            <p:ph type="body" orient="vert" idx="1"/>
          </p:nvPr>
        </p:nvSpPr>
        <p:spPr>
          <a:xfrm>
            <a:off x="326881" y="3429001"/>
            <a:ext cx="6229440" cy="310064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B1A2461-52BC-42F5-98D9-FC1795266EC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C7A26EB-AB43-4BFD-BB63-7B5D779384F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B8D17640-367B-47E6-AC0A-55D312687238}"/>
              </a:ext>
            </a:extLst>
          </p:cNvPr>
          <p:cNvSpPr>
            <a:spLocks noGrp="1" noChangeArrowheads="1"/>
          </p:cNvSpPr>
          <p:nvPr>
            <p:ph type="sldNum" idx="12"/>
          </p:nvPr>
        </p:nvSpPr>
        <p:spPr>
          <a:ln/>
        </p:spPr>
        <p:txBody>
          <a:bodyPr/>
          <a:lstStyle>
            <a:lvl1pPr>
              <a:defRPr/>
            </a:lvl1pPr>
          </a:lstStyle>
          <a:p>
            <a:pPr>
              <a:defRPr/>
            </a:pPr>
            <a:fld id="{2AF0A396-C67D-420A-AC51-95E6A7375585}" type="slidenum">
              <a:rPr lang="en-US" altLang="en-US"/>
              <a:pPr>
                <a:defRPr/>
              </a:pPr>
              <a:t>‹#›</a:t>
            </a:fld>
            <a:endParaRPr lang="en-US" altLang="en-US"/>
          </a:p>
        </p:txBody>
      </p:sp>
    </p:spTree>
    <p:extLst>
      <p:ext uri="{BB962C8B-B14F-4D97-AF65-F5344CB8AC3E}">
        <p14:creationId xmlns:p14="http://schemas.microsoft.com/office/powerpoint/2010/main" val="37393174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398D-466F-461D-B9AE-D5507C145999}"/>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44A8999F-2FDA-4990-915E-427C315273F1}"/>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47333F5A-F552-4E81-A4C8-9105AECCF34E}"/>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13872924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C264-ED75-4C70-8EC0-42503EA232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1E4E0-F7EB-4AFF-A902-F247E09D4D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1988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EF5B-1924-4AA7-BCF5-05EA1954AFA5}"/>
              </a:ext>
            </a:extLst>
          </p:cNvPr>
          <p:cNvSpPr>
            <a:spLocks noGrp="1"/>
          </p:cNvSpPr>
          <p:nvPr>
            <p:ph type="title" orient="vert"/>
          </p:nvPr>
        </p:nvSpPr>
        <p:spPr>
          <a:xfrm>
            <a:off x="7632000" y="1"/>
            <a:ext cx="1051200" cy="558058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80BCC0-FF8F-44BF-8430-F35C5EFB4000}"/>
              </a:ext>
            </a:extLst>
          </p:cNvPr>
          <p:cNvSpPr>
            <a:spLocks noGrp="1"/>
          </p:cNvSpPr>
          <p:nvPr>
            <p:ph type="body" orient="vert" idx="1"/>
          </p:nvPr>
        </p:nvSpPr>
        <p:spPr>
          <a:xfrm>
            <a:off x="4478400" y="1"/>
            <a:ext cx="3015360" cy="558058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62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2B22-7BFF-457A-8D55-B4EFEC1B622A}"/>
              </a:ext>
            </a:extLst>
          </p:cNvPr>
          <p:cNvSpPr>
            <a:spLocks noGrp="1"/>
          </p:cNvSpPr>
          <p:nvPr>
            <p:ph type="title"/>
          </p:nvPr>
        </p:nvSpPr>
        <p:spPr>
          <a:xfrm>
            <a:off x="326880" y="3429000"/>
            <a:ext cx="8488800" cy="868411"/>
          </a:xfrm>
        </p:spPr>
        <p:txBody>
          <a:bodyPr/>
          <a:lstStyle/>
          <a:p>
            <a:r>
              <a:rPr lang="en-US"/>
              <a:t>Click to edit Master title style</a:t>
            </a:r>
          </a:p>
        </p:txBody>
      </p:sp>
      <p:sp>
        <p:nvSpPr>
          <p:cNvPr id="3" name="Rectangle 5">
            <a:extLst>
              <a:ext uri="{FF2B5EF4-FFF2-40B4-BE49-F238E27FC236}">
                <a16:creationId xmlns:a16="http://schemas.microsoft.com/office/drawing/2014/main" id="{E80B9C3E-C903-4B36-B149-28D95F5D0B2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FA38014-7FA7-48EB-9663-CF0530A501D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6A3BC01-828D-4527-988B-D0DF432B0E60}"/>
              </a:ext>
            </a:extLst>
          </p:cNvPr>
          <p:cNvSpPr>
            <a:spLocks noGrp="1" noChangeArrowheads="1"/>
          </p:cNvSpPr>
          <p:nvPr>
            <p:ph type="sldNum" idx="12"/>
          </p:nvPr>
        </p:nvSpPr>
        <p:spPr>
          <a:ln/>
        </p:spPr>
        <p:txBody>
          <a:bodyPr/>
          <a:lstStyle>
            <a:lvl1pPr>
              <a:defRPr/>
            </a:lvl1pPr>
          </a:lstStyle>
          <a:p>
            <a:pPr>
              <a:defRPr/>
            </a:pPr>
            <a:fld id="{CEBBDA51-2453-4CDF-9586-5C67C6561AC8}" type="slidenum">
              <a:rPr lang="en-US" altLang="en-US"/>
              <a:pPr>
                <a:defRPr/>
              </a:pPr>
              <a:t>‹#›</a:t>
            </a:fld>
            <a:endParaRPr lang="en-US" altLang="en-US"/>
          </a:p>
        </p:txBody>
      </p:sp>
    </p:spTree>
    <p:extLst>
      <p:ext uri="{BB962C8B-B14F-4D97-AF65-F5344CB8AC3E}">
        <p14:creationId xmlns:p14="http://schemas.microsoft.com/office/powerpoint/2010/main" val="4259221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05F8-975E-4521-9650-C1D057B9FDEC}"/>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747699AD-1A62-4BF7-AE17-D00C3564B69D}"/>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a:extLst>
              <a:ext uri="{FF2B5EF4-FFF2-40B4-BE49-F238E27FC236}">
                <a16:creationId xmlns:a16="http://schemas.microsoft.com/office/drawing/2014/main" id="{1C00D1D2-C48F-4635-8083-F1CBA87B899E}"/>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BEEFA41D-DF8D-4FDD-8C8A-E8C5C43078D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B13625A-B946-4009-AADA-3DCAD759181A}"/>
              </a:ext>
            </a:extLst>
          </p:cNvPr>
          <p:cNvSpPr>
            <a:spLocks noGrp="1"/>
          </p:cNvSpPr>
          <p:nvPr>
            <p:ph type="sldNum" sz="quarter" idx="12"/>
          </p:nvPr>
        </p:nvSpPr>
        <p:spPr/>
        <p:txBody>
          <a:bodyPr/>
          <a:lstStyle/>
          <a:p>
            <a:pPr lvl="0"/>
            <a:fld id="{DD26FCCE-FBBC-453E-93D9-7AB0F2313BBC}" type="slidenum">
              <a:t>‹#›</a:t>
            </a:fld>
            <a:endParaRPr lang="en-US"/>
          </a:p>
        </p:txBody>
      </p:sp>
    </p:spTree>
    <p:extLst>
      <p:ext uri="{BB962C8B-B14F-4D97-AF65-F5344CB8AC3E}">
        <p14:creationId xmlns:p14="http://schemas.microsoft.com/office/powerpoint/2010/main" val="2566621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9FF0-417C-45DB-B87C-89984EF53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E16B2-5336-4230-AE9E-4487BB2AED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83FCB-B854-4D22-A0C9-CF6D231418F3}"/>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3C67240-BB72-49E1-AF5C-6A005E2416B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3141112-9B74-4CD0-9C34-895FACE3203D}"/>
              </a:ext>
            </a:extLst>
          </p:cNvPr>
          <p:cNvSpPr>
            <a:spLocks noGrp="1"/>
          </p:cNvSpPr>
          <p:nvPr>
            <p:ph type="sldNum" sz="quarter" idx="12"/>
          </p:nvPr>
        </p:nvSpPr>
        <p:spPr/>
        <p:txBody>
          <a:bodyPr/>
          <a:lstStyle/>
          <a:p>
            <a:pPr lvl="0"/>
            <a:fld id="{3583697A-2565-41C0-AD57-3F23B994B9B3}" type="slidenum">
              <a:t>‹#›</a:t>
            </a:fld>
            <a:endParaRPr lang="en-US"/>
          </a:p>
        </p:txBody>
      </p:sp>
    </p:spTree>
    <p:extLst>
      <p:ext uri="{BB962C8B-B14F-4D97-AF65-F5344CB8AC3E}">
        <p14:creationId xmlns:p14="http://schemas.microsoft.com/office/powerpoint/2010/main" val="258527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030E-037B-4796-A2ED-7A9F92DBD817}"/>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AE165D74-B13C-4599-BF32-63BAC7FEC0FD}"/>
              </a:ext>
            </a:extLst>
          </p:cNvPr>
          <p:cNvSpPr>
            <a:spLocks noGrp="1"/>
          </p:cNvSpPr>
          <p:nvPr>
            <p:ph type="body" idx="1"/>
          </p:nvPr>
        </p:nvSpPr>
        <p:spPr>
          <a:xfrm>
            <a:off x="623521" y="4589763"/>
            <a:ext cx="7886880" cy="1499197"/>
          </a:xfr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555982-EC69-4E2B-BF08-F0C5B5B7AFF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19BF451-6186-4166-A6E0-E1BF60CF261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DBD5EEA-0559-41FA-9C0D-BD87DDAD2FC9}"/>
              </a:ext>
            </a:extLst>
          </p:cNvPr>
          <p:cNvSpPr>
            <a:spLocks noGrp="1"/>
          </p:cNvSpPr>
          <p:nvPr>
            <p:ph type="sldNum" sz="quarter" idx="12"/>
          </p:nvPr>
        </p:nvSpPr>
        <p:spPr/>
        <p:txBody>
          <a:bodyPr/>
          <a:lstStyle/>
          <a:p>
            <a:pPr lvl="0"/>
            <a:fld id="{28DF43AC-5566-42BC-9C56-3148C8AEDE12}" type="slidenum">
              <a:t>‹#›</a:t>
            </a:fld>
            <a:endParaRPr lang="en-US"/>
          </a:p>
        </p:txBody>
      </p:sp>
    </p:spTree>
    <p:extLst>
      <p:ext uri="{BB962C8B-B14F-4D97-AF65-F5344CB8AC3E}">
        <p14:creationId xmlns:p14="http://schemas.microsoft.com/office/powerpoint/2010/main" val="36903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12F7-DF31-4BC2-8CD1-F300C9861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FA79C-AF66-488D-9BE4-4B718F937CD0}"/>
              </a:ext>
            </a:extLst>
          </p:cNvPr>
          <p:cNvSpPr>
            <a:spLocks noGrp="1"/>
          </p:cNvSpPr>
          <p:nvPr>
            <p:ph sz="half" idx="1"/>
          </p:nvPr>
        </p:nvSpPr>
        <p:spPr>
          <a:xfrm>
            <a:off x="326880" y="1795869"/>
            <a:ext cx="4176000" cy="4572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7AF34F-B87E-4A4D-AB1B-DDEC62CB0AAF}"/>
              </a:ext>
            </a:extLst>
          </p:cNvPr>
          <p:cNvSpPr>
            <a:spLocks noGrp="1"/>
          </p:cNvSpPr>
          <p:nvPr>
            <p:ph sz="half" idx="2"/>
          </p:nvPr>
        </p:nvSpPr>
        <p:spPr>
          <a:xfrm>
            <a:off x="4641120" y="1795869"/>
            <a:ext cx="4176000" cy="45724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5CDF9C-FD53-4158-8262-7FAB03F5F373}"/>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6F69AFE-F485-4C78-AF5B-E28BBF9857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2DFCBE1-1083-4381-B1DC-CF5C5EC04204}"/>
              </a:ext>
            </a:extLst>
          </p:cNvPr>
          <p:cNvSpPr>
            <a:spLocks noGrp="1"/>
          </p:cNvSpPr>
          <p:nvPr>
            <p:ph type="sldNum" sz="quarter" idx="12"/>
          </p:nvPr>
        </p:nvSpPr>
        <p:spPr/>
        <p:txBody>
          <a:bodyPr/>
          <a:lstStyle/>
          <a:p>
            <a:pPr lvl="0"/>
            <a:fld id="{5045726A-A940-4144-A9BB-F1147963AA2B}" type="slidenum">
              <a:t>‹#›</a:t>
            </a:fld>
            <a:endParaRPr lang="en-US"/>
          </a:p>
        </p:txBody>
      </p:sp>
    </p:spTree>
    <p:extLst>
      <p:ext uri="{BB962C8B-B14F-4D97-AF65-F5344CB8AC3E}">
        <p14:creationId xmlns:p14="http://schemas.microsoft.com/office/powerpoint/2010/main" val="387518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5510-13F6-487A-AD95-177E8AAB0CFF}"/>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900A4E-F8BB-4727-8DF6-C78901B9541A}"/>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75BCCF58-9B78-401D-B20E-65A26E605120}"/>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2D35E9-D5DE-4A71-8B50-B0F2A720A1CD}"/>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4BD932AB-2D99-4C46-9B85-AC0BF21D1214}"/>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7076F-9E68-4273-8494-BD9E1F9CACA5}"/>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E561B2D-B3B2-43F4-88FA-A8B32CCA5804}"/>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42BE4C1-60BB-465C-9B5D-20A6F3CB95C9}"/>
              </a:ext>
            </a:extLst>
          </p:cNvPr>
          <p:cNvSpPr>
            <a:spLocks noGrp="1"/>
          </p:cNvSpPr>
          <p:nvPr>
            <p:ph type="sldNum" sz="quarter" idx="12"/>
          </p:nvPr>
        </p:nvSpPr>
        <p:spPr/>
        <p:txBody>
          <a:bodyPr/>
          <a:lstStyle/>
          <a:p>
            <a:pPr lvl="0"/>
            <a:fld id="{60F29CE1-8E42-44B3-B313-40CB1B24A728}" type="slidenum">
              <a:t>‹#›</a:t>
            </a:fld>
            <a:endParaRPr lang="en-US"/>
          </a:p>
        </p:txBody>
      </p:sp>
    </p:spTree>
    <p:extLst>
      <p:ext uri="{BB962C8B-B14F-4D97-AF65-F5344CB8AC3E}">
        <p14:creationId xmlns:p14="http://schemas.microsoft.com/office/powerpoint/2010/main" val="538253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591E-96AE-48AD-B6EF-95AA089C46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35D052-783D-4448-AA9A-E6076B889AE3}"/>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E259B4AC-BFF6-4339-AE82-6C3DC12C6DBB}"/>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A7430B4A-8454-4B20-BD42-989EF4A09822}"/>
              </a:ext>
            </a:extLst>
          </p:cNvPr>
          <p:cNvSpPr>
            <a:spLocks noGrp="1"/>
          </p:cNvSpPr>
          <p:nvPr>
            <p:ph type="sldNum" sz="quarter" idx="12"/>
          </p:nvPr>
        </p:nvSpPr>
        <p:spPr/>
        <p:txBody>
          <a:bodyPr/>
          <a:lstStyle/>
          <a:p>
            <a:pPr lvl="0"/>
            <a:fld id="{971A4F44-77EC-42F2-9A67-E92013AAD83A}" type="slidenum">
              <a:t>‹#›</a:t>
            </a:fld>
            <a:endParaRPr lang="en-US"/>
          </a:p>
        </p:txBody>
      </p:sp>
    </p:spTree>
    <p:extLst>
      <p:ext uri="{BB962C8B-B14F-4D97-AF65-F5344CB8AC3E}">
        <p14:creationId xmlns:p14="http://schemas.microsoft.com/office/powerpoint/2010/main" val="386985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E300EC-550A-49F6-B3EC-AB8CE40CDE1D}"/>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CA2BC705-61EE-43F6-9349-31F3BF563187}"/>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258AC663-5D55-4031-BCFD-2E1CB3350600}"/>
              </a:ext>
            </a:extLst>
          </p:cNvPr>
          <p:cNvSpPr>
            <a:spLocks noGrp="1"/>
          </p:cNvSpPr>
          <p:nvPr>
            <p:ph type="sldNum" sz="quarter" idx="12"/>
          </p:nvPr>
        </p:nvSpPr>
        <p:spPr/>
        <p:txBody>
          <a:bodyPr/>
          <a:lstStyle/>
          <a:p>
            <a:pPr lvl="0"/>
            <a:fld id="{9489E4F9-C282-4489-9D63-1D99EBDE4A65}" type="slidenum">
              <a:t>‹#›</a:t>
            </a:fld>
            <a:endParaRPr lang="en-US"/>
          </a:p>
        </p:txBody>
      </p:sp>
    </p:spTree>
    <p:extLst>
      <p:ext uri="{BB962C8B-B14F-4D97-AF65-F5344CB8AC3E}">
        <p14:creationId xmlns:p14="http://schemas.microsoft.com/office/powerpoint/2010/main" val="30299121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529A-AE2E-4D3E-A4E9-37620E764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29F27-B7C4-4CE9-837E-6AF03A98B1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DB9BEFC-4198-4264-8494-4B765BCE7AB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F24B733-885B-4B57-827A-48E6D0C9AB8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2C43A78-EACE-4ED7-95E8-54CC2A489986}"/>
              </a:ext>
            </a:extLst>
          </p:cNvPr>
          <p:cNvSpPr>
            <a:spLocks noGrp="1" noChangeArrowheads="1"/>
          </p:cNvSpPr>
          <p:nvPr>
            <p:ph type="sldNum" idx="12"/>
          </p:nvPr>
        </p:nvSpPr>
        <p:spPr>
          <a:ln/>
        </p:spPr>
        <p:txBody>
          <a:bodyPr/>
          <a:lstStyle>
            <a:lvl1pPr>
              <a:defRPr/>
            </a:lvl1pPr>
          </a:lstStyle>
          <a:p>
            <a:pPr>
              <a:defRPr/>
            </a:pPr>
            <a:fld id="{C9321CC0-7207-447E-B950-B1ABC78E7B4C}" type="slidenum">
              <a:rPr lang="en-US" altLang="en-US"/>
              <a:pPr>
                <a:defRPr/>
              </a:pPr>
              <a:t>‹#›</a:t>
            </a:fld>
            <a:endParaRPr lang="en-US" altLang="en-US"/>
          </a:p>
        </p:txBody>
      </p:sp>
    </p:spTree>
    <p:extLst>
      <p:ext uri="{BB962C8B-B14F-4D97-AF65-F5344CB8AC3E}">
        <p14:creationId xmlns:p14="http://schemas.microsoft.com/office/powerpoint/2010/main" val="108073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890D-D94F-499D-9EE1-D0EC8CD1EDCF}"/>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5598099C-4D61-43FD-B903-95131BE4D328}"/>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2609A6-E6C8-49FB-885D-26051FA4E45E}"/>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98AA751F-5F44-4C7E-84B1-43AF230AC08E}"/>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5325A481-0FAD-4E9C-80DB-05CCCEA3E168}"/>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D9B24F2C-F942-4EF4-836D-7EA13AF7723B}"/>
              </a:ext>
            </a:extLst>
          </p:cNvPr>
          <p:cNvSpPr>
            <a:spLocks noGrp="1"/>
          </p:cNvSpPr>
          <p:nvPr>
            <p:ph type="sldNum" sz="quarter" idx="12"/>
          </p:nvPr>
        </p:nvSpPr>
        <p:spPr/>
        <p:txBody>
          <a:bodyPr/>
          <a:lstStyle/>
          <a:p>
            <a:pPr lvl="0"/>
            <a:fld id="{085E56D3-A23D-409D-B2C0-66C6D6955937}" type="slidenum">
              <a:t>‹#›</a:t>
            </a:fld>
            <a:endParaRPr lang="en-US"/>
          </a:p>
        </p:txBody>
      </p:sp>
    </p:spTree>
    <p:extLst>
      <p:ext uri="{BB962C8B-B14F-4D97-AF65-F5344CB8AC3E}">
        <p14:creationId xmlns:p14="http://schemas.microsoft.com/office/powerpoint/2010/main" val="2412757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EB81-2611-4D7C-B498-33A38C8D8D8D}"/>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1A644917-9521-40B4-AFE6-D8E58317345A}"/>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a:extLst>
              <a:ext uri="{FF2B5EF4-FFF2-40B4-BE49-F238E27FC236}">
                <a16:creationId xmlns:a16="http://schemas.microsoft.com/office/drawing/2014/main" id="{10373EDA-F14E-4EE8-8351-DDD17D8E56E5}"/>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a:extLst>
              <a:ext uri="{FF2B5EF4-FFF2-40B4-BE49-F238E27FC236}">
                <a16:creationId xmlns:a16="http://schemas.microsoft.com/office/drawing/2014/main" id="{6E465AA1-E7C3-45DB-BB58-9F79CD44BF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B682B797-9C3E-4205-BCB9-B80B0288931B}"/>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63088963-5C1F-46EB-AD20-10226F3A247D}"/>
              </a:ext>
            </a:extLst>
          </p:cNvPr>
          <p:cNvSpPr>
            <a:spLocks noGrp="1"/>
          </p:cNvSpPr>
          <p:nvPr>
            <p:ph type="sldNum" sz="quarter" idx="12"/>
          </p:nvPr>
        </p:nvSpPr>
        <p:spPr/>
        <p:txBody>
          <a:bodyPr/>
          <a:lstStyle/>
          <a:p>
            <a:pPr lvl="0"/>
            <a:fld id="{20F8D672-39EA-4BF7-9E69-E9913620A96B}" type="slidenum">
              <a:t>‹#›</a:t>
            </a:fld>
            <a:endParaRPr lang="en-US"/>
          </a:p>
        </p:txBody>
      </p:sp>
    </p:spTree>
    <p:extLst>
      <p:ext uri="{BB962C8B-B14F-4D97-AF65-F5344CB8AC3E}">
        <p14:creationId xmlns:p14="http://schemas.microsoft.com/office/powerpoint/2010/main" val="1469854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0CAF-D2A9-42DB-A23F-53DBD3E23A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221449-AA96-4C24-80A7-C105466E3D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ED80B-1AEA-4A5D-9105-7F4022A673C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B7D0CC1-F5C4-42BD-ADD9-869A08F69E7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5EBD257-0FC3-43B4-BA92-8EE4AFE06DFC}"/>
              </a:ext>
            </a:extLst>
          </p:cNvPr>
          <p:cNvSpPr>
            <a:spLocks noGrp="1"/>
          </p:cNvSpPr>
          <p:nvPr>
            <p:ph type="sldNum" sz="quarter" idx="12"/>
          </p:nvPr>
        </p:nvSpPr>
        <p:spPr/>
        <p:txBody>
          <a:bodyPr/>
          <a:lstStyle/>
          <a:p>
            <a:pPr lvl="0"/>
            <a:fld id="{F5ABA5C2-3200-4045-8A3F-DDC830557946}" type="slidenum">
              <a:t>‹#›</a:t>
            </a:fld>
            <a:endParaRPr lang="en-US"/>
          </a:p>
        </p:txBody>
      </p:sp>
    </p:spTree>
    <p:extLst>
      <p:ext uri="{BB962C8B-B14F-4D97-AF65-F5344CB8AC3E}">
        <p14:creationId xmlns:p14="http://schemas.microsoft.com/office/powerpoint/2010/main" val="689370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2DAEA2-5D06-4FB8-9456-94AC3DCA6093}"/>
              </a:ext>
            </a:extLst>
          </p:cNvPr>
          <p:cNvSpPr>
            <a:spLocks noGrp="1"/>
          </p:cNvSpPr>
          <p:nvPr>
            <p:ph type="title" orient="vert"/>
          </p:nvPr>
        </p:nvSpPr>
        <p:spPr>
          <a:xfrm>
            <a:off x="6694561" y="273629"/>
            <a:ext cx="2122560" cy="60947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51A48F-5C91-41E1-9E08-6513F4BB6A9A}"/>
              </a:ext>
            </a:extLst>
          </p:cNvPr>
          <p:cNvSpPr>
            <a:spLocks noGrp="1"/>
          </p:cNvSpPr>
          <p:nvPr>
            <p:ph type="body" orient="vert" idx="1"/>
          </p:nvPr>
        </p:nvSpPr>
        <p:spPr>
          <a:xfrm>
            <a:off x="326881" y="273629"/>
            <a:ext cx="6229440" cy="609472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2A88A-5367-42C3-B672-D84C78246672}"/>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C7990A0-1C14-414B-AE1F-22F3131AAC1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9FCC749-C4AA-4B96-A4BE-EDD680235F6E}"/>
              </a:ext>
            </a:extLst>
          </p:cNvPr>
          <p:cNvSpPr>
            <a:spLocks noGrp="1"/>
          </p:cNvSpPr>
          <p:nvPr>
            <p:ph type="sldNum" sz="quarter" idx="12"/>
          </p:nvPr>
        </p:nvSpPr>
        <p:spPr/>
        <p:txBody>
          <a:bodyPr/>
          <a:lstStyle/>
          <a:p>
            <a:pPr lvl="0"/>
            <a:fld id="{9AF4615A-AC63-47BD-9FC5-6427BF62608F}" type="slidenum">
              <a:t>‹#›</a:t>
            </a:fld>
            <a:endParaRPr lang="en-US"/>
          </a:p>
        </p:txBody>
      </p:sp>
    </p:spTree>
    <p:extLst>
      <p:ext uri="{BB962C8B-B14F-4D97-AF65-F5344CB8AC3E}">
        <p14:creationId xmlns:p14="http://schemas.microsoft.com/office/powerpoint/2010/main" val="1240259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22252-F779-44C6-8108-B4F596D4E294}"/>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E061AB75-2EA7-46BC-A4C6-A8C08D8D6134}"/>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Rectangle 4">
            <a:extLst>
              <a:ext uri="{FF2B5EF4-FFF2-40B4-BE49-F238E27FC236}">
                <a16:creationId xmlns:a16="http://schemas.microsoft.com/office/drawing/2014/main" id="{40A4003A-8B6F-4B7F-8550-B593AEC1918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22763B2-E821-43B4-9AA5-9FD9B4F54DC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8B94FE-F48D-4813-A7DE-CD8CEA16F7B1}"/>
              </a:ext>
            </a:extLst>
          </p:cNvPr>
          <p:cNvSpPr>
            <a:spLocks noGrp="1" noChangeArrowheads="1"/>
          </p:cNvSpPr>
          <p:nvPr>
            <p:ph type="sldNum" idx="12"/>
          </p:nvPr>
        </p:nvSpPr>
        <p:spPr>
          <a:ln/>
        </p:spPr>
        <p:txBody>
          <a:bodyPr/>
          <a:lstStyle>
            <a:lvl1pPr>
              <a:defRPr/>
            </a:lvl1pPr>
          </a:lstStyle>
          <a:p>
            <a:pPr>
              <a:defRPr/>
            </a:pPr>
            <a:fld id="{14A40B2E-EED9-4AB3-B6C2-8E07171DA26F}" type="slidenum">
              <a:rPr lang="en-US" altLang="en-US"/>
              <a:pPr>
                <a:defRPr/>
              </a:pPr>
              <a:t>‹#›</a:t>
            </a:fld>
            <a:endParaRPr lang="en-US" altLang="en-US"/>
          </a:p>
        </p:txBody>
      </p:sp>
    </p:spTree>
    <p:extLst>
      <p:ext uri="{BB962C8B-B14F-4D97-AF65-F5344CB8AC3E}">
        <p14:creationId xmlns:p14="http://schemas.microsoft.com/office/powerpoint/2010/main" val="3967823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F16D-408D-40FE-A83D-628DF49C2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57A22F-C99E-41CB-8B9B-12D5393E5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EB7F08-0160-4F6F-A13A-D3EA730BA53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179379-8BFE-47F0-8196-66E6C87E3F3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AEBEA4-EBDE-403B-80AB-C7D3C97A7FCB}"/>
              </a:ext>
            </a:extLst>
          </p:cNvPr>
          <p:cNvSpPr>
            <a:spLocks noGrp="1" noChangeArrowheads="1"/>
          </p:cNvSpPr>
          <p:nvPr>
            <p:ph type="sldNum" idx="12"/>
          </p:nvPr>
        </p:nvSpPr>
        <p:spPr>
          <a:ln/>
        </p:spPr>
        <p:txBody>
          <a:bodyPr/>
          <a:lstStyle>
            <a:lvl1pPr>
              <a:defRPr/>
            </a:lvl1pPr>
          </a:lstStyle>
          <a:p>
            <a:pPr>
              <a:defRPr/>
            </a:pPr>
            <a:fld id="{C21F237C-E8CC-4A73-A486-D0B651FAE9AC}" type="slidenum">
              <a:rPr lang="en-US" altLang="en-US"/>
              <a:pPr>
                <a:defRPr/>
              </a:pPr>
              <a:t>‹#›</a:t>
            </a:fld>
            <a:endParaRPr lang="en-US" altLang="en-US"/>
          </a:p>
        </p:txBody>
      </p:sp>
    </p:spTree>
    <p:extLst>
      <p:ext uri="{BB962C8B-B14F-4D97-AF65-F5344CB8AC3E}">
        <p14:creationId xmlns:p14="http://schemas.microsoft.com/office/powerpoint/2010/main" val="2304664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C4BA-68B6-4268-9D06-DE3FE7958C57}"/>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FF959103-6EB4-4E9B-9336-B8288AB55BD4}"/>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
        <p:nvSpPr>
          <p:cNvPr id="4" name="Rectangle 4">
            <a:extLst>
              <a:ext uri="{FF2B5EF4-FFF2-40B4-BE49-F238E27FC236}">
                <a16:creationId xmlns:a16="http://schemas.microsoft.com/office/drawing/2014/main" id="{9F5896BA-E151-45D1-AF62-84E2C58E79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82F7F91-8D87-4B3B-9C3C-471F70D3810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DB66D38-EF9A-4285-B0A2-3D6B3EF2F73A}"/>
              </a:ext>
            </a:extLst>
          </p:cNvPr>
          <p:cNvSpPr>
            <a:spLocks noGrp="1" noChangeArrowheads="1"/>
          </p:cNvSpPr>
          <p:nvPr>
            <p:ph type="sldNum" idx="12"/>
          </p:nvPr>
        </p:nvSpPr>
        <p:spPr>
          <a:ln/>
        </p:spPr>
        <p:txBody>
          <a:bodyPr/>
          <a:lstStyle>
            <a:lvl1pPr>
              <a:defRPr/>
            </a:lvl1pPr>
          </a:lstStyle>
          <a:p>
            <a:pPr>
              <a:defRPr/>
            </a:pPr>
            <a:fld id="{CBE9057E-50C7-4F65-9158-6A08ECBD6909}" type="slidenum">
              <a:rPr lang="en-US" altLang="en-US"/>
              <a:pPr>
                <a:defRPr/>
              </a:pPr>
              <a:t>‹#›</a:t>
            </a:fld>
            <a:endParaRPr lang="en-US" altLang="en-US"/>
          </a:p>
        </p:txBody>
      </p:sp>
    </p:spTree>
    <p:extLst>
      <p:ext uri="{BB962C8B-B14F-4D97-AF65-F5344CB8AC3E}">
        <p14:creationId xmlns:p14="http://schemas.microsoft.com/office/powerpoint/2010/main" val="83180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2D6D-8CD6-4C8F-A184-3C7BE5DE22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D9887-4168-42CF-ABD9-9CCF53DBD897}"/>
              </a:ext>
            </a:extLst>
          </p:cNvPr>
          <p:cNvSpPr>
            <a:spLocks noGrp="1"/>
          </p:cNvSpPr>
          <p:nvPr>
            <p:ph sz="half" idx="1"/>
          </p:nvPr>
        </p:nvSpPr>
        <p:spPr>
          <a:xfrm>
            <a:off x="3101760" y="4572480"/>
            <a:ext cx="2787840" cy="1958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CDFE86-7147-4B83-855D-776DDDDA24A4}"/>
              </a:ext>
            </a:extLst>
          </p:cNvPr>
          <p:cNvSpPr>
            <a:spLocks noGrp="1"/>
          </p:cNvSpPr>
          <p:nvPr>
            <p:ph sz="half" idx="2"/>
          </p:nvPr>
        </p:nvSpPr>
        <p:spPr>
          <a:xfrm>
            <a:off x="6027840" y="4572480"/>
            <a:ext cx="2787840" cy="1958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3B07623-A42B-4513-A5E3-429B2953CC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7F83D06-EFF5-4228-AFB9-FC0D912EBCC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7A3C2DE-2D5F-41C6-B63C-2C04EA9B7C55}"/>
              </a:ext>
            </a:extLst>
          </p:cNvPr>
          <p:cNvSpPr>
            <a:spLocks noGrp="1" noChangeArrowheads="1"/>
          </p:cNvSpPr>
          <p:nvPr>
            <p:ph type="sldNum" idx="12"/>
          </p:nvPr>
        </p:nvSpPr>
        <p:spPr>
          <a:ln/>
        </p:spPr>
        <p:txBody>
          <a:bodyPr/>
          <a:lstStyle>
            <a:lvl1pPr>
              <a:defRPr/>
            </a:lvl1pPr>
          </a:lstStyle>
          <a:p>
            <a:pPr>
              <a:defRPr/>
            </a:pPr>
            <a:fld id="{50765C96-FE03-47DD-A7E1-78B5B8809EB0}" type="slidenum">
              <a:rPr lang="en-US" altLang="en-US"/>
              <a:pPr>
                <a:defRPr/>
              </a:pPr>
              <a:t>‹#›</a:t>
            </a:fld>
            <a:endParaRPr lang="en-US" altLang="en-US"/>
          </a:p>
        </p:txBody>
      </p:sp>
    </p:spTree>
    <p:extLst>
      <p:ext uri="{BB962C8B-B14F-4D97-AF65-F5344CB8AC3E}">
        <p14:creationId xmlns:p14="http://schemas.microsoft.com/office/powerpoint/2010/main" val="315008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1C4B-566A-4FBB-AB7A-A5B46EB4B1EB}"/>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D5EAC5-FA31-472D-8D5D-512CA8F3577C}"/>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696F8DCA-CF6B-44B4-B335-52D2726D5D3E}"/>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9A2836-55EB-4B6A-96D7-8E546FB9FE5A}"/>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082BD3B5-31A3-49E7-9876-245427804DED}"/>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CD27E7D-F74B-4966-8CF8-EC06A6C5E58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28C86DC-B283-4C28-9559-07CE4D30321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44C8A36-C2D0-43C9-9D4F-45B54E22D87D}"/>
              </a:ext>
            </a:extLst>
          </p:cNvPr>
          <p:cNvSpPr>
            <a:spLocks noGrp="1" noChangeArrowheads="1"/>
          </p:cNvSpPr>
          <p:nvPr>
            <p:ph type="sldNum" idx="12"/>
          </p:nvPr>
        </p:nvSpPr>
        <p:spPr>
          <a:ln/>
        </p:spPr>
        <p:txBody>
          <a:bodyPr/>
          <a:lstStyle>
            <a:lvl1pPr>
              <a:defRPr/>
            </a:lvl1pPr>
          </a:lstStyle>
          <a:p>
            <a:pPr>
              <a:defRPr/>
            </a:pPr>
            <a:fld id="{991206F8-AC9D-4FBE-A0C2-9D0916286DAF}" type="slidenum">
              <a:rPr lang="en-US" altLang="en-US"/>
              <a:pPr>
                <a:defRPr/>
              </a:pPr>
              <a:t>‹#›</a:t>
            </a:fld>
            <a:endParaRPr lang="en-US" altLang="en-US"/>
          </a:p>
        </p:txBody>
      </p:sp>
    </p:spTree>
    <p:extLst>
      <p:ext uri="{BB962C8B-B14F-4D97-AF65-F5344CB8AC3E}">
        <p14:creationId xmlns:p14="http://schemas.microsoft.com/office/powerpoint/2010/main" val="1635582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B07B-AD01-4CFE-AE7D-DAE2E1B8C434}"/>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35B9ADE-E34E-4516-91D0-8A4B3FE579C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B0C3515-5959-45E1-A0FB-950C715B83D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5EFE446-DE81-4580-819C-FD94670546BF}"/>
              </a:ext>
            </a:extLst>
          </p:cNvPr>
          <p:cNvSpPr>
            <a:spLocks noGrp="1" noChangeArrowheads="1"/>
          </p:cNvSpPr>
          <p:nvPr>
            <p:ph type="sldNum" idx="12"/>
          </p:nvPr>
        </p:nvSpPr>
        <p:spPr>
          <a:ln/>
        </p:spPr>
        <p:txBody>
          <a:bodyPr/>
          <a:lstStyle>
            <a:lvl1pPr>
              <a:defRPr/>
            </a:lvl1pPr>
          </a:lstStyle>
          <a:p>
            <a:pPr>
              <a:defRPr/>
            </a:pPr>
            <a:fld id="{FB91C890-6091-4031-BFF1-A375D0A1DB97}" type="slidenum">
              <a:rPr lang="en-US" altLang="en-US"/>
              <a:pPr>
                <a:defRPr/>
              </a:pPr>
              <a:t>‹#›</a:t>
            </a:fld>
            <a:endParaRPr lang="en-US" altLang="en-US"/>
          </a:p>
        </p:txBody>
      </p:sp>
    </p:spTree>
    <p:extLst>
      <p:ext uri="{BB962C8B-B14F-4D97-AF65-F5344CB8AC3E}">
        <p14:creationId xmlns:p14="http://schemas.microsoft.com/office/powerpoint/2010/main" val="278910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7303-3D5D-4FA0-8967-594C8B656146}"/>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C48C7767-BFA7-4686-BC9B-80B969110E66}"/>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
        <p:nvSpPr>
          <p:cNvPr id="4" name="Rectangle 5">
            <a:extLst>
              <a:ext uri="{FF2B5EF4-FFF2-40B4-BE49-F238E27FC236}">
                <a16:creationId xmlns:a16="http://schemas.microsoft.com/office/drawing/2014/main" id="{07686909-1C57-441A-BC65-3DDD2B59BFC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D5DFF52-C6B7-456A-8916-178DBCD36BA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1CEB40E-7685-44F5-A520-7D5D29A75C4D}"/>
              </a:ext>
            </a:extLst>
          </p:cNvPr>
          <p:cNvSpPr>
            <a:spLocks noGrp="1" noChangeArrowheads="1"/>
          </p:cNvSpPr>
          <p:nvPr>
            <p:ph type="sldNum" idx="12"/>
          </p:nvPr>
        </p:nvSpPr>
        <p:spPr>
          <a:ln/>
        </p:spPr>
        <p:txBody>
          <a:bodyPr/>
          <a:lstStyle>
            <a:lvl1pPr>
              <a:defRPr/>
            </a:lvl1pPr>
          </a:lstStyle>
          <a:p>
            <a:pPr>
              <a:defRPr/>
            </a:pPr>
            <a:fld id="{3627746D-EA0C-470F-867B-684FFDB838C9}" type="slidenum">
              <a:rPr lang="en-US" altLang="en-US"/>
              <a:pPr>
                <a:defRPr/>
              </a:pPr>
              <a:t>‹#›</a:t>
            </a:fld>
            <a:endParaRPr lang="en-US" altLang="en-US"/>
          </a:p>
        </p:txBody>
      </p:sp>
    </p:spTree>
    <p:extLst>
      <p:ext uri="{BB962C8B-B14F-4D97-AF65-F5344CB8AC3E}">
        <p14:creationId xmlns:p14="http://schemas.microsoft.com/office/powerpoint/2010/main" val="2993497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24D2D5-76CA-47C1-821E-C527053D4A7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20DC50A6-42CD-4565-AE93-B75F57DCA59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E6C40F7-EE28-4836-919F-A4744C6EC563}"/>
              </a:ext>
            </a:extLst>
          </p:cNvPr>
          <p:cNvSpPr>
            <a:spLocks noGrp="1" noChangeArrowheads="1"/>
          </p:cNvSpPr>
          <p:nvPr>
            <p:ph type="sldNum" idx="12"/>
          </p:nvPr>
        </p:nvSpPr>
        <p:spPr>
          <a:ln/>
        </p:spPr>
        <p:txBody>
          <a:bodyPr/>
          <a:lstStyle>
            <a:lvl1pPr>
              <a:defRPr/>
            </a:lvl1pPr>
          </a:lstStyle>
          <a:p>
            <a:pPr>
              <a:defRPr/>
            </a:pPr>
            <a:fld id="{C9D90CF2-55F6-403D-B18D-1C5B1B8F0799}" type="slidenum">
              <a:rPr lang="en-US" altLang="en-US"/>
              <a:pPr>
                <a:defRPr/>
              </a:pPr>
              <a:t>‹#›</a:t>
            </a:fld>
            <a:endParaRPr lang="en-US" altLang="en-US"/>
          </a:p>
        </p:txBody>
      </p:sp>
    </p:spTree>
    <p:extLst>
      <p:ext uri="{BB962C8B-B14F-4D97-AF65-F5344CB8AC3E}">
        <p14:creationId xmlns:p14="http://schemas.microsoft.com/office/powerpoint/2010/main" val="3046735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C164-C7C8-43B1-8A7D-043797B7BF96}"/>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D8E9A550-0FFE-43EA-AF66-FDF04D0E26BD}"/>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DC90C-9FD0-4817-A30E-871A02DE9F8B}"/>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4">
            <a:extLst>
              <a:ext uri="{FF2B5EF4-FFF2-40B4-BE49-F238E27FC236}">
                <a16:creationId xmlns:a16="http://schemas.microsoft.com/office/drawing/2014/main" id="{4B7F268D-852D-4F68-9BDF-6E3266E8512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AC95CB-5DF2-4FA3-AB45-9EC3A3EF64F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5540C45-1C87-4FA5-819A-7CBA26A8715F}"/>
              </a:ext>
            </a:extLst>
          </p:cNvPr>
          <p:cNvSpPr>
            <a:spLocks noGrp="1" noChangeArrowheads="1"/>
          </p:cNvSpPr>
          <p:nvPr>
            <p:ph type="sldNum" idx="12"/>
          </p:nvPr>
        </p:nvSpPr>
        <p:spPr>
          <a:ln/>
        </p:spPr>
        <p:txBody>
          <a:bodyPr/>
          <a:lstStyle>
            <a:lvl1pPr>
              <a:defRPr/>
            </a:lvl1pPr>
          </a:lstStyle>
          <a:p>
            <a:pPr>
              <a:defRPr/>
            </a:pPr>
            <a:fld id="{7E2C5F7E-65E0-4DAB-9DF6-DCDEF23B8042}" type="slidenum">
              <a:rPr lang="en-US" altLang="en-US"/>
              <a:pPr>
                <a:defRPr/>
              </a:pPr>
              <a:t>‹#›</a:t>
            </a:fld>
            <a:endParaRPr lang="en-US" altLang="en-US"/>
          </a:p>
        </p:txBody>
      </p:sp>
    </p:spTree>
    <p:extLst>
      <p:ext uri="{BB962C8B-B14F-4D97-AF65-F5344CB8AC3E}">
        <p14:creationId xmlns:p14="http://schemas.microsoft.com/office/powerpoint/2010/main" val="3128878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116C-FBF6-4829-8A8F-F81069EEFB23}"/>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F6074244-BB98-4894-A6BE-7242C1D01C7C}"/>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D709815D-948E-4D97-88C0-27E7A874A571}"/>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4">
            <a:extLst>
              <a:ext uri="{FF2B5EF4-FFF2-40B4-BE49-F238E27FC236}">
                <a16:creationId xmlns:a16="http://schemas.microsoft.com/office/drawing/2014/main" id="{B95A63EF-D775-4492-96D6-A1B701791A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D3B89A-4457-4D86-A9C3-578E0E0CCE6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6EB43AB-79C7-4B00-8449-9AE17E467888}"/>
              </a:ext>
            </a:extLst>
          </p:cNvPr>
          <p:cNvSpPr>
            <a:spLocks noGrp="1" noChangeArrowheads="1"/>
          </p:cNvSpPr>
          <p:nvPr>
            <p:ph type="sldNum" idx="12"/>
          </p:nvPr>
        </p:nvSpPr>
        <p:spPr>
          <a:ln/>
        </p:spPr>
        <p:txBody>
          <a:bodyPr/>
          <a:lstStyle>
            <a:lvl1pPr>
              <a:defRPr/>
            </a:lvl1pPr>
          </a:lstStyle>
          <a:p>
            <a:pPr>
              <a:defRPr/>
            </a:pPr>
            <a:fld id="{E249863E-5228-4996-A39B-4E19D3A18A7C}" type="slidenum">
              <a:rPr lang="en-US" altLang="en-US"/>
              <a:pPr>
                <a:defRPr/>
              </a:pPr>
              <a:t>‹#›</a:t>
            </a:fld>
            <a:endParaRPr lang="en-US" altLang="en-US"/>
          </a:p>
        </p:txBody>
      </p:sp>
    </p:spTree>
    <p:extLst>
      <p:ext uri="{BB962C8B-B14F-4D97-AF65-F5344CB8AC3E}">
        <p14:creationId xmlns:p14="http://schemas.microsoft.com/office/powerpoint/2010/main" val="1976985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F1AF-ED4D-4D21-AABB-B4730098DD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BE6C8E-2B9A-4BE3-B329-EF0B40114E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84D869-3496-4ADE-939B-00C1278B8B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CADB2B8-CF9A-47A9-B523-D02A5A65DCA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CEDEA3C-88C7-480D-B4F9-6E5A2B66EA55}"/>
              </a:ext>
            </a:extLst>
          </p:cNvPr>
          <p:cNvSpPr>
            <a:spLocks noGrp="1" noChangeArrowheads="1"/>
          </p:cNvSpPr>
          <p:nvPr>
            <p:ph type="sldNum" idx="12"/>
          </p:nvPr>
        </p:nvSpPr>
        <p:spPr>
          <a:ln/>
        </p:spPr>
        <p:txBody>
          <a:bodyPr/>
          <a:lstStyle>
            <a:lvl1pPr>
              <a:defRPr/>
            </a:lvl1pPr>
          </a:lstStyle>
          <a:p>
            <a:pPr>
              <a:defRPr/>
            </a:pPr>
            <a:fld id="{F2E52A2B-0487-4F2E-A778-4878F6432CF2}" type="slidenum">
              <a:rPr lang="en-US" altLang="en-US"/>
              <a:pPr>
                <a:defRPr/>
              </a:pPr>
              <a:t>‹#›</a:t>
            </a:fld>
            <a:endParaRPr lang="en-US" altLang="en-US"/>
          </a:p>
        </p:txBody>
      </p:sp>
    </p:spTree>
    <p:extLst>
      <p:ext uri="{BB962C8B-B14F-4D97-AF65-F5344CB8AC3E}">
        <p14:creationId xmlns:p14="http://schemas.microsoft.com/office/powerpoint/2010/main" val="2449018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58CA3-1E3D-4067-BBAE-37B3009B097C}"/>
              </a:ext>
            </a:extLst>
          </p:cNvPr>
          <p:cNvSpPr>
            <a:spLocks noGrp="1"/>
          </p:cNvSpPr>
          <p:nvPr>
            <p:ph type="title" orient="vert"/>
          </p:nvPr>
        </p:nvSpPr>
        <p:spPr>
          <a:xfrm>
            <a:off x="7224481" y="2449698"/>
            <a:ext cx="1591200" cy="40813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0957FD-34EE-456B-804E-4280E209D736}"/>
              </a:ext>
            </a:extLst>
          </p:cNvPr>
          <p:cNvSpPr>
            <a:spLocks noGrp="1"/>
          </p:cNvSpPr>
          <p:nvPr>
            <p:ph type="body" orient="vert" idx="1"/>
          </p:nvPr>
        </p:nvSpPr>
        <p:spPr>
          <a:xfrm>
            <a:off x="2449440" y="2449698"/>
            <a:ext cx="4636800" cy="4081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094528-1EC9-426E-9563-CCCF4B8620C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6B33EFB-A0E4-44EA-A277-942CC86D289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2332894-13D8-4689-B2CD-C8E1A43911DA}"/>
              </a:ext>
            </a:extLst>
          </p:cNvPr>
          <p:cNvSpPr>
            <a:spLocks noGrp="1" noChangeArrowheads="1"/>
          </p:cNvSpPr>
          <p:nvPr>
            <p:ph type="sldNum" idx="12"/>
          </p:nvPr>
        </p:nvSpPr>
        <p:spPr>
          <a:ln/>
        </p:spPr>
        <p:txBody>
          <a:bodyPr/>
          <a:lstStyle>
            <a:lvl1pPr>
              <a:defRPr/>
            </a:lvl1pPr>
          </a:lstStyle>
          <a:p>
            <a:pPr>
              <a:defRPr/>
            </a:pPr>
            <a:fld id="{5B9545EF-61F3-4E11-A0B1-840D709C01A9}" type="slidenum">
              <a:rPr lang="en-US" altLang="en-US"/>
              <a:pPr>
                <a:defRPr/>
              </a:pPr>
              <a:t>‹#›</a:t>
            </a:fld>
            <a:endParaRPr lang="en-US" altLang="en-US"/>
          </a:p>
        </p:txBody>
      </p:sp>
    </p:spTree>
    <p:extLst>
      <p:ext uri="{BB962C8B-B14F-4D97-AF65-F5344CB8AC3E}">
        <p14:creationId xmlns:p14="http://schemas.microsoft.com/office/powerpoint/2010/main" val="2370378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42C8-34D8-4B1D-9A4B-3B60431B4B6B}"/>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58D292D6-08EE-4F4D-BF39-DD08EC24F314}"/>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365505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B0D-AEF4-4A0C-8A83-9DB1B2EBD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701A0-F5D2-458E-93DD-25CA1ECB2B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1187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ABDC-BEB1-4A39-A190-F7599D7260AC}"/>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A91ECA04-3036-47AD-99F9-79B1E7A2C369}"/>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Tree>
    <p:extLst>
      <p:ext uri="{BB962C8B-B14F-4D97-AF65-F5344CB8AC3E}">
        <p14:creationId xmlns:p14="http://schemas.microsoft.com/office/powerpoint/2010/main" val="19838002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8062-E3B9-4031-AEF6-D399367676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F8B6A-0381-497F-9099-A6705F5F251C}"/>
              </a:ext>
            </a:extLst>
          </p:cNvPr>
          <p:cNvSpPr>
            <a:spLocks noGrp="1"/>
          </p:cNvSpPr>
          <p:nvPr>
            <p:ph sz="half" idx="1"/>
          </p:nvPr>
        </p:nvSpPr>
        <p:spPr>
          <a:xfrm>
            <a:off x="4645441" y="2903345"/>
            <a:ext cx="189936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BCFB10-5F19-48F4-9CC9-0DE0E86E409D}"/>
              </a:ext>
            </a:extLst>
          </p:cNvPr>
          <p:cNvSpPr>
            <a:spLocks noGrp="1"/>
          </p:cNvSpPr>
          <p:nvPr>
            <p:ph sz="half" idx="2"/>
          </p:nvPr>
        </p:nvSpPr>
        <p:spPr>
          <a:xfrm>
            <a:off x="6683040" y="2903345"/>
            <a:ext cx="190080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259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AD0-E294-4FB4-9A00-465875C309D5}"/>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228688-A7FE-4235-97B4-E495BAB8B7AE}"/>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D0BA4F29-CACA-4328-A66C-2B929FFB194D}"/>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33BEA9-3457-4690-B836-E9DBB0ABC92C}"/>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2C795E93-9F3B-40D7-92A4-2D631F739819}"/>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095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BB1C-33DD-4142-986D-38640E7E1C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F28DF1-F127-4446-A12B-94953EE2E1C7}"/>
              </a:ext>
            </a:extLst>
          </p:cNvPr>
          <p:cNvSpPr>
            <a:spLocks noGrp="1"/>
          </p:cNvSpPr>
          <p:nvPr>
            <p:ph sz="half" idx="1"/>
          </p:nvPr>
        </p:nvSpPr>
        <p:spPr>
          <a:xfrm>
            <a:off x="326880" y="4735218"/>
            <a:ext cx="4174560" cy="1794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A87094-1FEB-4E4A-8977-098BB9E12342}"/>
              </a:ext>
            </a:extLst>
          </p:cNvPr>
          <p:cNvSpPr>
            <a:spLocks noGrp="1"/>
          </p:cNvSpPr>
          <p:nvPr>
            <p:ph sz="half" idx="2"/>
          </p:nvPr>
        </p:nvSpPr>
        <p:spPr>
          <a:xfrm>
            <a:off x="4639680" y="4735218"/>
            <a:ext cx="4176000" cy="1794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DDE0BC2-EE1C-460C-B1D2-87D80C8DBF6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526E00-F845-4F7E-A2EF-231A557CE47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1221C9F6-4355-40B2-AA38-18311B044524}"/>
              </a:ext>
            </a:extLst>
          </p:cNvPr>
          <p:cNvSpPr>
            <a:spLocks noGrp="1" noChangeArrowheads="1"/>
          </p:cNvSpPr>
          <p:nvPr>
            <p:ph type="sldNum" idx="12"/>
          </p:nvPr>
        </p:nvSpPr>
        <p:spPr>
          <a:ln/>
        </p:spPr>
        <p:txBody>
          <a:bodyPr/>
          <a:lstStyle>
            <a:lvl1pPr>
              <a:defRPr/>
            </a:lvl1pPr>
          </a:lstStyle>
          <a:p>
            <a:pPr>
              <a:defRPr/>
            </a:pPr>
            <a:fld id="{76BE3E57-EF63-4DAE-97D0-DD0DE3814769}" type="slidenum">
              <a:rPr lang="en-US" altLang="en-US"/>
              <a:pPr>
                <a:defRPr/>
              </a:pPr>
              <a:t>‹#›</a:t>
            </a:fld>
            <a:endParaRPr lang="en-US" altLang="en-US"/>
          </a:p>
        </p:txBody>
      </p:sp>
    </p:spTree>
    <p:extLst>
      <p:ext uri="{BB962C8B-B14F-4D97-AF65-F5344CB8AC3E}">
        <p14:creationId xmlns:p14="http://schemas.microsoft.com/office/powerpoint/2010/main" val="3271112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6CEF-2B3D-44F4-9E9B-8117BF006A6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9965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82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58A5-B1CA-4A15-96B8-FFFBCDFC8A73}"/>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95C2BB8A-8190-43B5-8A5E-E16E1605FC72}"/>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5BC1C-0B68-4ABC-B989-CF8B37525D96}"/>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1208507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F349-41DF-4DF8-BFEF-C09CD9120675}"/>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CBDCEB52-F30A-4ED8-AE1F-60E82EB0A019}"/>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7A71F363-37D2-41F2-B978-2AF11CB2D415}"/>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738415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8B60-22CD-4D87-AFCC-98F4540FBD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D74383-3A6F-4CB1-A848-AC18E1D942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4928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B5A82B-732D-4E8C-A581-D9B7C8919DE2}"/>
              </a:ext>
            </a:extLst>
          </p:cNvPr>
          <p:cNvSpPr>
            <a:spLocks noGrp="1"/>
          </p:cNvSpPr>
          <p:nvPr>
            <p:ph type="title" orient="vert"/>
          </p:nvPr>
        </p:nvSpPr>
        <p:spPr>
          <a:xfrm>
            <a:off x="7600321" y="1659055"/>
            <a:ext cx="983520" cy="45609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6D7263-D523-422D-80A3-8B0658547A59}"/>
              </a:ext>
            </a:extLst>
          </p:cNvPr>
          <p:cNvSpPr>
            <a:spLocks noGrp="1"/>
          </p:cNvSpPr>
          <p:nvPr>
            <p:ph type="body" orient="vert" idx="1"/>
          </p:nvPr>
        </p:nvSpPr>
        <p:spPr>
          <a:xfrm>
            <a:off x="4645440" y="1659055"/>
            <a:ext cx="2816640" cy="45609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626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F3BD0-B962-4F7D-88D9-475B71F17601}"/>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29506925-45B3-4F8B-8BC8-BBB8EF3615C2}"/>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4147390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24C9-BFEB-47DF-B17A-B5B9254FE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058E9-7A86-43DD-ACD3-232A72EAD4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41017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FFDA-6EF8-41B1-BE6A-2138243D6A5E}"/>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A4EEA87B-8FF2-4955-82C9-AF55F44125C0}"/>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Tree>
    <p:extLst>
      <p:ext uri="{BB962C8B-B14F-4D97-AF65-F5344CB8AC3E}">
        <p14:creationId xmlns:p14="http://schemas.microsoft.com/office/powerpoint/2010/main" val="2690480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EFD2-2053-4B1C-BBF4-87A30E3BF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C123C-1795-4FA9-B5C2-A9E50CEFFCF4}"/>
              </a:ext>
            </a:extLst>
          </p:cNvPr>
          <p:cNvSpPr>
            <a:spLocks noGrp="1"/>
          </p:cNvSpPr>
          <p:nvPr>
            <p:ph sz="half" idx="1"/>
          </p:nvPr>
        </p:nvSpPr>
        <p:spPr>
          <a:xfrm>
            <a:off x="4645441" y="2903345"/>
            <a:ext cx="189936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B984F6-DAF5-49FE-8B53-8E0F2E9790FF}"/>
              </a:ext>
            </a:extLst>
          </p:cNvPr>
          <p:cNvSpPr>
            <a:spLocks noGrp="1"/>
          </p:cNvSpPr>
          <p:nvPr>
            <p:ph sz="half" idx="2"/>
          </p:nvPr>
        </p:nvSpPr>
        <p:spPr>
          <a:xfrm>
            <a:off x="6683040" y="2903345"/>
            <a:ext cx="190080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74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3075-F69D-4C28-B061-FB09593548B1}"/>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1B929F-6AFD-481B-97CA-6EEB7FBBF85A}"/>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D99AB138-9B73-45D7-9D08-FCEBD2DBF2C7}"/>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B0B80F-40F7-4E36-8D62-05A948D323C2}"/>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BAF46D94-B4F5-44F5-A321-60F972EF6E1D}"/>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1CD9ABB-316D-477A-9BDA-5220562C515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01633096-51A3-46FE-A91D-3D5E421D6C6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3150B7E3-735E-45A6-A725-F21F99C95B78}"/>
              </a:ext>
            </a:extLst>
          </p:cNvPr>
          <p:cNvSpPr>
            <a:spLocks noGrp="1" noChangeArrowheads="1"/>
          </p:cNvSpPr>
          <p:nvPr>
            <p:ph type="sldNum" idx="12"/>
          </p:nvPr>
        </p:nvSpPr>
        <p:spPr>
          <a:ln/>
        </p:spPr>
        <p:txBody>
          <a:bodyPr/>
          <a:lstStyle>
            <a:lvl1pPr>
              <a:defRPr/>
            </a:lvl1pPr>
          </a:lstStyle>
          <a:p>
            <a:pPr>
              <a:defRPr/>
            </a:pPr>
            <a:fld id="{44E9F38E-7846-4F80-8EEA-22B9653CCBAE}" type="slidenum">
              <a:rPr lang="en-US" altLang="en-US"/>
              <a:pPr>
                <a:defRPr/>
              </a:pPr>
              <a:t>‹#›</a:t>
            </a:fld>
            <a:endParaRPr lang="en-US" altLang="en-US"/>
          </a:p>
        </p:txBody>
      </p:sp>
    </p:spTree>
    <p:extLst>
      <p:ext uri="{BB962C8B-B14F-4D97-AF65-F5344CB8AC3E}">
        <p14:creationId xmlns:p14="http://schemas.microsoft.com/office/powerpoint/2010/main" val="17195962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E1F5-E5A3-4528-953F-79918523FE64}"/>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F62227-C706-4C42-9ACC-17497DD9B952}"/>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99E9855A-27E1-4E67-8AB0-9B3E26B3C99E}"/>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FE94A8-19FE-4F66-B0AF-3D28E847C5B1}"/>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8FA054D6-9BA6-43D8-B97D-96315954DAD5}"/>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539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1ACB-36AD-4E3E-85D5-3EBE96BDE7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5539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2899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C2FCE-F11B-4D75-A7A3-0D7BB6AF1F04}"/>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1504DB55-BEFF-445B-BF4E-892E492D41CE}"/>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62F4A-5874-45B4-A8F1-EE51E5A54A43}"/>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19608907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B967-9FCD-45CD-A4B6-C135B1F93120}"/>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9C5CAB9D-8008-425C-82C8-3B708C36AD11}"/>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937782BC-40CC-44B0-AAF8-2FC63807A77F}"/>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4236931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62761-9436-4B01-AFED-5EE3B4701B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1886B8-07C6-487D-8CD5-2F5470D580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4095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77C5C-39A1-469F-80CD-DF84DFEEECCA}"/>
              </a:ext>
            </a:extLst>
          </p:cNvPr>
          <p:cNvSpPr>
            <a:spLocks noGrp="1"/>
          </p:cNvSpPr>
          <p:nvPr>
            <p:ph type="title" orient="vert"/>
          </p:nvPr>
        </p:nvSpPr>
        <p:spPr>
          <a:xfrm>
            <a:off x="7600321" y="1659055"/>
            <a:ext cx="983520" cy="45609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22C96-F973-491F-BC66-25C86FC5C827}"/>
              </a:ext>
            </a:extLst>
          </p:cNvPr>
          <p:cNvSpPr>
            <a:spLocks noGrp="1"/>
          </p:cNvSpPr>
          <p:nvPr>
            <p:ph type="body" orient="vert" idx="1"/>
          </p:nvPr>
        </p:nvSpPr>
        <p:spPr>
          <a:xfrm>
            <a:off x="4645440" y="1659055"/>
            <a:ext cx="2816640" cy="45609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8887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E837-3CC5-4869-8574-DA764372ADDE}"/>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EDF4C420-3F3E-4821-8D8D-4FB065C63358}"/>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3979954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8208-13EF-44B3-9031-7C554A365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856B0-810A-4CD4-AA9C-72CA0D224A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158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4D13-C81D-421B-85AF-961496C3C65C}"/>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D202246C-6D6D-47B3-A7EA-1E17C4635A52}"/>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Tree>
    <p:extLst>
      <p:ext uri="{BB962C8B-B14F-4D97-AF65-F5344CB8AC3E}">
        <p14:creationId xmlns:p14="http://schemas.microsoft.com/office/powerpoint/2010/main" val="358926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2DA2-AF25-4805-81DF-EBE1099439A8}"/>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89C91676-D20D-4DCE-886F-131F5BB9D24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5502A17-BBDE-4B8D-A4A6-CCF8975AF82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BE4DC54-E5EB-4687-AFE0-5C746A16B56C}"/>
              </a:ext>
            </a:extLst>
          </p:cNvPr>
          <p:cNvSpPr>
            <a:spLocks noGrp="1" noChangeArrowheads="1"/>
          </p:cNvSpPr>
          <p:nvPr>
            <p:ph type="sldNum" idx="12"/>
          </p:nvPr>
        </p:nvSpPr>
        <p:spPr>
          <a:ln/>
        </p:spPr>
        <p:txBody>
          <a:bodyPr/>
          <a:lstStyle>
            <a:lvl1pPr>
              <a:defRPr/>
            </a:lvl1pPr>
          </a:lstStyle>
          <a:p>
            <a:pPr>
              <a:defRPr/>
            </a:pPr>
            <a:fld id="{F5C8E9C5-29F7-4601-AB1B-E9E08CA265D2}" type="slidenum">
              <a:rPr lang="en-US" altLang="en-US"/>
              <a:pPr>
                <a:defRPr/>
              </a:pPr>
              <a:t>‹#›</a:t>
            </a:fld>
            <a:endParaRPr lang="en-US" altLang="en-US"/>
          </a:p>
        </p:txBody>
      </p:sp>
    </p:spTree>
    <p:extLst>
      <p:ext uri="{BB962C8B-B14F-4D97-AF65-F5344CB8AC3E}">
        <p14:creationId xmlns:p14="http://schemas.microsoft.com/office/powerpoint/2010/main" val="304368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25CF-979C-4D72-9600-FE15CC46D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5F99-0063-4586-BAB3-CA4B68A4C497}"/>
              </a:ext>
            </a:extLst>
          </p:cNvPr>
          <p:cNvSpPr>
            <a:spLocks noGrp="1"/>
          </p:cNvSpPr>
          <p:nvPr>
            <p:ph sz="half" idx="1"/>
          </p:nvPr>
        </p:nvSpPr>
        <p:spPr>
          <a:xfrm>
            <a:off x="4645441" y="2903345"/>
            <a:ext cx="189936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6637E-66B6-4EEF-82CF-99583ADFC70E}"/>
              </a:ext>
            </a:extLst>
          </p:cNvPr>
          <p:cNvSpPr>
            <a:spLocks noGrp="1"/>
          </p:cNvSpPr>
          <p:nvPr>
            <p:ph sz="half" idx="2"/>
          </p:nvPr>
        </p:nvSpPr>
        <p:spPr>
          <a:xfrm>
            <a:off x="6683040" y="2903345"/>
            <a:ext cx="190080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608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1EA6-763C-4210-BF81-AD992D11ACD0}"/>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8FAA7-A3F6-4ED8-AC8C-9C10860A70C5}"/>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01447D68-756B-4533-A262-A90ADA81B688}"/>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4757A4-32EE-4657-8A65-88E2FAA4096A}"/>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72F80479-38B7-40C3-B364-569CF9974CF4}"/>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0963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8B58-CC9F-4110-8DEE-2453D0235B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7908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471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18CD-60E1-43D4-8A64-F1931ABA6040}"/>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60476695-4AB8-4526-8D32-2AF3AEDF1B31}"/>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B7219-6395-45DC-AEDF-6CA924F0A859}"/>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1370068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B5B86-AF42-4E0F-84AD-001AF111BC58}"/>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0E3C7798-B169-4E9F-AB8A-4741C43EF859}"/>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74C061D8-94AC-4F91-97B4-46CE9AEB48DC}"/>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1284756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A2C2-20FB-4F3A-AEF2-282747CBA3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B294F1-E4C1-4579-95D5-858C44F62B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702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961714-14CA-4E74-B6EC-ABA32923D722}"/>
              </a:ext>
            </a:extLst>
          </p:cNvPr>
          <p:cNvSpPr>
            <a:spLocks noGrp="1"/>
          </p:cNvSpPr>
          <p:nvPr>
            <p:ph type="title" orient="vert"/>
          </p:nvPr>
        </p:nvSpPr>
        <p:spPr>
          <a:xfrm>
            <a:off x="7600321" y="1659055"/>
            <a:ext cx="983520" cy="45609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15AC9-966E-4A87-B5FC-09779DB65103}"/>
              </a:ext>
            </a:extLst>
          </p:cNvPr>
          <p:cNvSpPr>
            <a:spLocks noGrp="1"/>
          </p:cNvSpPr>
          <p:nvPr>
            <p:ph type="body" orient="vert" idx="1"/>
          </p:nvPr>
        </p:nvSpPr>
        <p:spPr>
          <a:xfrm>
            <a:off x="4645440" y="1659055"/>
            <a:ext cx="2816640" cy="45609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35971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A76A-1430-418B-AB49-85326DF3B50F}"/>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7287478A-B4BD-4830-BA9C-4040CF015335}"/>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Tree>
    <p:extLst>
      <p:ext uri="{BB962C8B-B14F-4D97-AF65-F5344CB8AC3E}">
        <p14:creationId xmlns:p14="http://schemas.microsoft.com/office/powerpoint/2010/main" val="3833753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93D3-59C4-4A5C-A0B5-6FE1D7E1A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4D842F-41B6-426E-A5BB-C0866339DA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26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32C43A2-DE37-4E21-B980-AEBF2531AE4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44E6230A-0B8D-4490-A11E-2524D25D89F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DF3789B5-4720-47B3-BC35-10F27AD5C7DD}"/>
              </a:ext>
            </a:extLst>
          </p:cNvPr>
          <p:cNvSpPr>
            <a:spLocks noGrp="1" noChangeArrowheads="1"/>
          </p:cNvSpPr>
          <p:nvPr>
            <p:ph type="sldNum" idx="12"/>
          </p:nvPr>
        </p:nvSpPr>
        <p:spPr>
          <a:ln/>
        </p:spPr>
        <p:txBody>
          <a:bodyPr/>
          <a:lstStyle>
            <a:lvl1pPr>
              <a:defRPr/>
            </a:lvl1pPr>
          </a:lstStyle>
          <a:p>
            <a:pPr>
              <a:defRPr/>
            </a:pPr>
            <a:fld id="{D9C66C60-3951-4036-8C4B-B31B97444F3A}" type="slidenum">
              <a:rPr lang="en-US" altLang="en-US"/>
              <a:pPr>
                <a:defRPr/>
              </a:pPr>
              <a:t>‹#›</a:t>
            </a:fld>
            <a:endParaRPr lang="en-US" altLang="en-US"/>
          </a:p>
        </p:txBody>
      </p:sp>
    </p:spTree>
    <p:extLst>
      <p:ext uri="{BB962C8B-B14F-4D97-AF65-F5344CB8AC3E}">
        <p14:creationId xmlns:p14="http://schemas.microsoft.com/office/powerpoint/2010/main" val="4211877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F6DE-340D-4F8B-B325-849245D39D09}"/>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44469AF0-8DE4-4000-A3C8-9E48E10D7BC5}"/>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Tree>
    <p:extLst>
      <p:ext uri="{BB962C8B-B14F-4D97-AF65-F5344CB8AC3E}">
        <p14:creationId xmlns:p14="http://schemas.microsoft.com/office/powerpoint/2010/main" val="17756296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6298-3F0B-44F0-A89E-24963AEDC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9B0E0-D01E-41EE-A2D2-36FCB845F57E}"/>
              </a:ext>
            </a:extLst>
          </p:cNvPr>
          <p:cNvSpPr>
            <a:spLocks noGrp="1"/>
          </p:cNvSpPr>
          <p:nvPr>
            <p:ph sz="half" idx="1"/>
          </p:nvPr>
        </p:nvSpPr>
        <p:spPr>
          <a:xfrm>
            <a:off x="4645441" y="2903345"/>
            <a:ext cx="189936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749450-8C29-43F9-AD1E-EB6F681F70E8}"/>
              </a:ext>
            </a:extLst>
          </p:cNvPr>
          <p:cNvSpPr>
            <a:spLocks noGrp="1"/>
          </p:cNvSpPr>
          <p:nvPr>
            <p:ph sz="half" idx="2"/>
          </p:nvPr>
        </p:nvSpPr>
        <p:spPr>
          <a:xfrm>
            <a:off x="6683040" y="2903345"/>
            <a:ext cx="1900800" cy="331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682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21BF-FD8C-4D3E-9CC5-5741CF7E8589}"/>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4FB262-F34B-4375-998C-4A8E5D2D37CB}"/>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303D3110-058B-4520-99DE-69DB0B4ECF2E}"/>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EFF264-69D6-4C57-BCA3-7BBCB8ABC7BD}"/>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95694AE1-3F1C-48F9-A09F-9918E533B59C}"/>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340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2F93-0053-4F78-B5D0-C4D61DEC6D6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17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594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9C66-71F6-48EE-B562-ADE86A0D9F2E}"/>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EB264B1A-7DAF-4C11-9098-F5E275F5CBE7}"/>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E3FF42-4E50-40C4-9654-8368A1F61927}"/>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4151271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C912-5F4C-47D9-8E16-79743F885B34}"/>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F99CFE13-2DEF-4857-929A-044A54281AD6}"/>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CF6E00E4-3303-4908-80BF-0514BD82A101}"/>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Tree>
    <p:extLst>
      <p:ext uri="{BB962C8B-B14F-4D97-AF65-F5344CB8AC3E}">
        <p14:creationId xmlns:p14="http://schemas.microsoft.com/office/powerpoint/2010/main" val="2085668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A2E9-EB22-4BA0-84EE-A4A94C5B9F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5F42ED-5DEE-4601-B59B-8360B19B6D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8307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8337D6-A308-44DB-9F70-847D8119C479}"/>
              </a:ext>
            </a:extLst>
          </p:cNvPr>
          <p:cNvSpPr>
            <a:spLocks noGrp="1"/>
          </p:cNvSpPr>
          <p:nvPr>
            <p:ph type="title" orient="vert"/>
          </p:nvPr>
        </p:nvSpPr>
        <p:spPr>
          <a:xfrm>
            <a:off x="7600321" y="1659055"/>
            <a:ext cx="983520" cy="456095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476C9C-92FB-4E5B-B9B3-D457B2FDC655}"/>
              </a:ext>
            </a:extLst>
          </p:cNvPr>
          <p:cNvSpPr>
            <a:spLocks noGrp="1"/>
          </p:cNvSpPr>
          <p:nvPr>
            <p:ph type="body" orient="vert" idx="1"/>
          </p:nvPr>
        </p:nvSpPr>
        <p:spPr>
          <a:xfrm>
            <a:off x="4645440" y="1659055"/>
            <a:ext cx="2816640" cy="45609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0709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3648-22A5-47F7-9B8D-30314DAFF18E}"/>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F4587D8D-D968-4E61-99BC-02E7AD419B09}"/>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Rectangle 5">
            <a:extLst>
              <a:ext uri="{FF2B5EF4-FFF2-40B4-BE49-F238E27FC236}">
                <a16:creationId xmlns:a16="http://schemas.microsoft.com/office/drawing/2014/main" id="{593C7826-66C7-486D-95D1-35DDEAA1132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D80C949-8F48-47B2-89F4-EDD89642EDB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27EA7E1-30C0-411E-8026-4FA51EA4B5F5}"/>
              </a:ext>
            </a:extLst>
          </p:cNvPr>
          <p:cNvSpPr>
            <a:spLocks noGrp="1" noChangeArrowheads="1"/>
          </p:cNvSpPr>
          <p:nvPr>
            <p:ph type="sldNum" idx="12"/>
          </p:nvPr>
        </p:nvSpPr>
        <p:spPr>
          <a:ln/>
        </p:spPr>
        <p:txBody>
          <a:bodyPr/>
          <a:lstStyle>
            <a:lvl1pPr>
              <a:defRPr/>
            </a:lvl1pPr>
          </a:lstStyle>
          <a:p>
            <a:pPr>
              <a:defRPr/>
            </a:pPr>
            <a:fld id="{C8A0C288-CEF0-4CDF-B3FB-AD265AED5546}" type="slidenum">
              <a:rPr lang="en-US" altLang="en-US"/>
              <a:pPr>
                <a:defRPr/>
              </a:pPr>
              <a:t>‹#›</a:t>
            </a:fld>
            <a:endParaRPr lang="en-US" altLang="en-US"/>
          </a:p>
        </p:txBody>
      </p:sp>
    </p:spTree>
    <p:extLst>
      <p:ext uri="{BB962C8B-B14F-4D97-AF65-F5344CB8AC3E}">
        <p14:creationId xmlns:p14="http://schemas.microsoft.com/office/powerpoint/2010/main" val="423984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7FE3-07A4-4442-B084-59D8A35A10E7}"/>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896356F4-AB12-4E89-B64E-F622E9D6D6A1}"/>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CBEB5F-D751-40EE-A2B5-127C9C3C2A0A}"/>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5">
            <a:extLst>
              <a:ext uri="{FF2B5EF4-FFF2-40B4-BE49-F238E27FC236}">
                <a16:creationId xmlns:a16="http://schemas.microsoft.com/office/drawing/2014/main" id="{0E7201A8-BCD7-41D7-9774-3C30BC85CA8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9E7B112-5D0F-4221-B032-0AC1AB090DD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0AEE06D6-BCF5-4B8A-BE41-7F49C61214E4}"/>
              </a:ext>
            </a:extLst>
          </p:cNvPr>
          <p:cNvSpPr>
            <a:spLocks noGrp="1" noChangeArrowheads="1"/>
          </p:cNvSpPr>
          <p:nvPr>
            <p:ph type="sldNum" idx="12"/>
          </p:nvPr>
        </p:nvSpPr>
        <p:spPr>
          <a:ln/>
        </p:spPr>
        <p:txBody>
          <a:bodyPr/>
          <a:lstStyle>
            <a:lvl1pPr>
              <a:defRPr/>
            </a:lvl1pPr>
          </a:lstStyle>
          <a:p>
            <a:pPr>
              <a:defRPr/>
            </a:pPr>
            <a:fld id="{E2D50490-A916-41E3-A75F-EE74E34CA7CA}" type="slidenum">
              <a:rPr lang="en-US" altLang="en-US"/>
              <a:pPr>
                <a:defRPr/>
              </a:pPr>
              <a:t>‹#›</a:t>
            </a:fld>
            <a:endParaRPr lang="en-US" altLang="en-US"/>
          </a:p>
        </p:txBody>
      </p:sp>
    </p:spTree>
    <p:extLst>
      <p:ext uri="{BB962C8B-B14F-4D97-AF65-F5344CB8AC3E}">
        <p14:creationId xmlns:p14="http://schemas.microsoft.com/office/powerpoint/2010/main" val="4236495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EE77-33B5-4675-99A2-596EE1B18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83391-5025-44FE-BBDF-3AB8C6FE3E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BB91A69-B505-4971-9570-AD16EE7E96A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02A4B27-DD7C-4F2D-A901-60304B4427A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CEE5E55C-71E1-403C-9E78-2384FC0F84B5}"/>
              </a:ext>
            </a:extLst>
          </p:cNvPr>
          <p:cNvSpPr>
            <a:spLocks noGrp="1" noChangeArrowheads="1"/>
          </p:cNvSpPr>
          <p:nvPr>
            <p:ph type="sldNum" idx="12"/>
          </p:nvPr>
        </p:nvSpPr>
        <p:spPr>
          <a:ln/>
        </p:spPr>
        <p:txBody>
          <a:bodyPr/>
          <a:lstStyle>
            <a:lvl1pPr>
              <a:defRPr/>
            </a:lvl1pPr>
          </a:lstStyle>
          <a:p>
            <a:pPr>
              <a:defRPr/>
            </a:pPr>
            <a:fld id="{62765381-D52B-46A6-A12F-425D2FA04ADA}" type="slidenum">
              <a:rPr lang="en-US" altLang="en-US"/>
              <a:pPr>
                <a:defRPr/>
              </a:pPr>
              <a:t>‹#›</a:t>
            </a:fld>
            <a:endParaRPr lang="en-US" altLang="en-US"/>
          </a:p>
        </p:txBody>
      </p:sp>
    </p:spTree>
    <p:extLst>
      <p:ext uri="{BB962C8B-B14F-4D97-AF65-F5344CB8AC3E}">
        <p14:creationId xmlns:p14="http://schemas.microsoft.com/office/powerpoint/2010/main" val="3034717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93BA-A91A-444B-92B8-E3D45FD57464}"/>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23A4D8DC-B87C-4205-8E07-40A0AF783BDA}"/>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
        <p:nvSpPr>
          <p:cNvPr id="4" name="Rectangle 5">
            <a:extLst>
              <a:ext uri="{FF2B5EF4-FFF2-40B4-BE49-F238E27FC236}">
                <a16:creationId xmlns:a16="http://schemas.microsoft.com/office/drawing/2014/main" id="{C20A519B-F32F-4CD6-8CF1-54E48E1FCD1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E920268-3B70-48D4-B645-0B4309F7548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4392B21B-054D-494A-B0B7-108479774B50}"/>
              </a:ext>
            </a:extLst>
          </p:cNvPr>
          <p:cNvSpPr>
            <a:spLocks noGrp="1" noChangeArrowheads="1"/>
          </p:cNvSpPr>
          <p:nvPr>
            <p:ph type="sldNum" idx="12"/>
          </p:nvPr>
        </p:nvSpPr>
        <p:spPr>
          <a:ln/>
        </p:spPr>
        <p:txBody>
          <a:bodyPr/>
          <a:lstStyle>
            <a:lvl1pPr>
              <a:defRPr/>
            </a:lvl1pPr>
          </a:lstStyle>
          <a:p>
            <a:pPr>
              <a:defRPr/>
            </a:pPr>
            <a:fld id="{034E5308-89A1-4421-8183-32CA1B0C5012}" type="slidenum">
              <a:rPr lang="en-US" altLang="en-US"/>
              <a:pPr>
                <a:defRPr/>
              </a:pPr>
              <a:t>‹#›</a:t>
            </a:fld>
            <a:endParaRPr lang="en-US" altLang="en-US"/>
          </a:p>
        </p:txBody>
      </p:sp>
    </p:spTree>
    <p:extLst>
      <p:ext uri="{BB962C8B-B14F-4D97-AF65-F5344CB8AC3E}">
        <p14:creationId xmlns:p14="http://schemas.microsoft.com/office/powerpoint/2010/main" val="1989065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96E41-AB26-4C5C-B211-6B1134CC40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B3148E-9808-4877-ADC4-C56D6723BC32}"/>
              </a:ext>
            </a:extLst>
          </p:cNvPr>
          <p:cNvSpPr>
            <a:spLocks noGrp="1"/>
          </p:cNvSpPr>
          <p:nvPr>
            <p:ph sz="half" idx="1"/>
          </p:nvPr>
        </p:nvSpPr>
        <p:spPr>
          <a:xfrm>
            <a:off x="326880" y="1795869"/>
            <a:ext cx="4174560" cy="4571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BF5D1-8491-48D0-A60D-9AC749D9508E}"/>
              </a:ext>
            </a:extLst>
          </p:cNvPr>
          <p:cNvSpPr>
            <a:spLocks noGrp="1"/>
          </p:cNvSpPr>
          <p:nvPr>
            <p:ph sz="half" idx="2"/>
          </p:nvPr>
        </p:nvSpPr>
        <p:spPr>
          <a:xfrm>
            <a:off x="4639680" y="1795869"/>
            <a:ext cx="4176000" cy="4571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618047A1-0DFE-412F-AD45-55F6C7EB94B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C59DF95-3EEC-488D-95FD-819A54259DB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7CDE11CB-1FD1-4E00-9B89-86863B3D3FF4}"/>
              </a:ext>
            </a:extLst>
          </p:cNvPr>
          <p:cNvSpPr>
            <a:spLocks noGrp="1" noChangeArrowheads="1"/>
          </p:cNvSpPr>
          <p:nvPr>
            <p:ph type="sldNum" idx="12"/>
          </p:nvPr>
        </p:nvSpPr>
        <p:spPr>
          <a:ln/>
        </p:spPr>
        <p:txBody>
          <a:bodyPr/>
          <a:lstStyle>
            <a:lvl1pPr>
              <a:defRPr/>
            </a:lvl1pPr>
          </a:lstStyle>
          <a:p>
            <a:pPr>
              <a:defRPr/>
            </a:pPr>
            <a:fld id="{F39B1495-ADD0-40EE-852D-B6C9AA091119}" type="slidenum">
              <a:rPr lang="en-US" altLang="en-US"/>
              <a:pPr>
                <a:defRPr/>
              </a:pPr>
              <a:t>‹#›</a:t>
            </a:fld>
            <a:endParaRPr lang="en-US" altLang="en-US"/>
          </a:p>
        </p:txBody>
      </p:sp>
    </p:spTree>
    <p:extLst>
      <p:ext uri="{BB962C8B-B14F-4D97-AF65-F5344CB8AC3E}">
        <p14:creationId xmlns:p14="http://schemas.microsoft.com/office/powerpoint/2010/main" val="18730277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131E5-EAE6-4D09-B047-520F05064C1D}"/>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370B6-0857-46BC-8D3C-E1AC319CD2B4}"/>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5B4DAA63-1E8A-4256-B462-262E358A2310}"/>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D5B7FC-5F6F-4F19-9703-6A3D0A84B2D5}"/>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CD978D75-ECDA-4645-9F67-8575CC93031D}"/>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6E00930-AC5E-4B79-AF79-A9DD7FA9BAE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0F9A585-69DC-4BB5-925A-172DECDBA41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125DDBA6-5792-4460-98CD-79F5D6C3A469}"/>
              </a:ext>
            </a:extLst>
          </p:cNvPr>
          <p:cNvSpPr>
            <a:spLocks noGrp="1" noChangeArrowheads="1"/>
          </p:cNvSpPr>
          <p:nvPr>
            <p:ph type="sldNum" idx="12"/>
          </p:nvPr>
        </p:nvSpPr>
        <p:spPr>
          <a:ln/>
        </p:spPr>
        <p:txBody>
          <a:bodyPr/>
          <a:lstStyle>
            <a:lvl1pPr>
              <a:defRPr/>
            </a:lvl1pPr>
          </a:lstStyle>
          <a:p>
            <a:pPr>
              <a:defRPr/>
            </a:pPr>
            <a:fld id="{2839EF24-0BD6-4D85-B3AA-B7BD1900C690}" type="slidenum">
              <a:rPr lang="en-US" altLang="en-US"/>
              <a:pPr>
                <a:defRPr/>
              </a:pPr>
              <a:t>‹#›</a:t>
            </a:fld>
            <a:endParaRPr lang="en-US" altLang="en-US"/>
          </a:p>
        </p:txBody>
      </p:sp>
    </p:spTree>
    <p:extLst>
      <p:ext uri="{BB962C8B-B14F-4D97-AF65-F5344CB8AC3E}">
        <p14:creationId xmlns:p14="http://schemas.microsoft.com/office/powerpoint/2010/main" val="39275866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0912-3FE0-4780-A8C2-E1D8DFC14F9D}"/>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5E180A6-1667-4327-9788-990D3DC35AB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E624C2A0-2BF1-4E8F-856C-3541698154C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38AC2D74-E5AA-48FF-AE82-8BB8D4B4293D}"/>
              </a:ext>
            </a:extLst>
          </p:cNvPr>
          <p:cNvSpPr>
            <a:spLocks noGrp="1" noChangeArrowheads="1"/>
          </p:cNvSpPr>
          <p:nvPr>
            <p:ph type="sldNum" idx="12"/>
          </p:nvPr>
        </p:nvSpPr>
        <p:spPr>
          <a:ln/>
        </p:spPr>
        <p:txBody>
          <a:bodyPr/>
          <a:lstStyle>
            <a:lvl1pPr>
              <a:defRPr/>
            </a:lvl1pPr>
          </a:lstStyle>
          <a:p>
            <a:pPr>
              <a:defRPr/>
            </a:pPr>
            <a:fld id="{CE068620-542E-4475-898C-6629158A6D88}" type="slidenum">
              <a:rPr lang="en-US" altLang="en-US"/>
              <a:pPr>
                <a:defRPr/>
              </a:pPr>
              <a:t>‹#›</a:t>
            </a:fld>
            <a:endParaRPr lang="en-US" altLang="en-US"/>
          </a:p>
        </p:txBody>
      </p:sp>
    </p:spTree>
    <p:extLst>
      <p:ext uri="{BB962C8B-B14F-4D97-AF65-F5344CB8AC3E}">
        <p14:creationId xmlns:p14="http://schemas.microsoft.com/office/powerpoint/2010/main" val="30792751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B04D32F-B4FA-4970-A602-42A41623FA1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8F7EB9AE-8D4B-4F79-B5C1-4634DCF062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C8C95F57-7A0A-4F11-B6D5-3DB1054055C3}"/>
              </a:ext>
            </a:extLst>
          </p:cNvPr>
          <p:cNvSpPr>
            <a:spLocks noGrp="1" noChangeArrowheads="1"/>
          </p:cNvSpPr>
          <p:nvPr>
            <p:ph type="sldNum" idx="12"/>
          </p:nvPr>
        </p:nvSpPr>
        <p:spPr>
          <a:ln/>
        </p:spPr>
        <p:txBody>
          <a:bodyPr/>
          <a:lstStyle>
            <a:lvl1pPr>
              <a:defRPr/>
            </a:lvl1pPr>
          </a:lstStyle>
          <a:p>
            <a:pPr>
              <a:defRPr/>
            </a:pPr>
            <a:fld id="{E6E449FD-9E6C-4377-8AB8-23DC1B23D142}" type="slidenum">
              <a:rPr lang="en-US" altLang="en-US"/>
              <a:pPr>
                <a:defRPr/>
              </a:pPr>
              <a:t>‹#›</a:t>
            </a:fld>
            <a:endParaRPr lang="en-US" altLang="en-US"/>
          </a:p>
        </p:txBody>
      </p:sp>
    </p:spTree>
    <p:extLst>
      <p:ext uri="{BB962C8B-B14F-4D97-AF65-F5344CB8AC3E}">
        <p14:creationId xmlns:p14="http://schemas.microsoft.com/office/powerpoint/2010/main" val="2449072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18FC-DD46-4B0A-94D9-101CA3F922BD}"/>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DDAFB2F5-2A10-4FD4-9B9E-AFAE8EBBC58C}"/>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7174B-3352-4C94-B775-5E6E5EB98C8F}"/>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5">
            <a:extLst>
              <a:ext uri="{FF2B5EF4-FFF2-40B4-BE49-F238E27FC236}">
                <a16:creationId xmlns:a16="http://schemas.microsoft.com/office/drawing/2014/main" id="{BB4E6928-A297-4218-AB9E-1A0ECC68F52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BF41132-BE75-46C3-A1FA-488AC12197B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1C59D42E-3818-4277-A208-9D82A91AAEBC}"/>
              </a:ext>
            </a:extLst>
          </p:cNvPr>
          <p:cNvSpPr>
            <a:spLocks noGrp="1" noChangeArrowheads="1"/>
          </p:cNvSpPr>
          <p:nvPr>
            <p:ph type="sldNum" idx="12"/>
          </p:nvPr>
        </p:nvSpPr>
        <p:spPr>
          <a:ln/>
        </p:spPr>
        <p:txBody>
          <a:bodyPr/>
          <a:lstStyle>
            <a:lvl1pPr>
              <a:defRPr/>
            </a:lvl1pPr>
          </a:lstStyle>
          <a:p>
            <a:pPr>
              <a:defRPr/>
            </a:pPr>
            <a:fld id="{1746B637-3E9D-4249-B8AC-4383E2F7C0B7}" type="slidenum">
              <a:rPr lang="en-US" altLang="en-US"/>
              <a:pPr>
                <a:defRPr/>
              </a:pPr>
              <a:t>‹#›</a:t>
            </a:fld>
            <a:endParaRPr lang="en-US" altLang="en-US"/>
          </a:p>
        </p:txBody>
      </p:sp>
    </p:spTree>
    <p:extLst>
      <p:ext uri="{BB962C8B-B14F-4D97-AF65-F5344CB8AC3E}">
        <p14:creationId xmlns:p14="http://schemas.microsoft.com/office/powerpoint/2010/main" val="42257253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736F-3D06-458B-8BA2-6CF029B3E700}"/>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CE52EA81-FAB9-4F4A-BA80-A364322D5908}"/>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7D56C87F-7068-48B0-A6FB-C6B80767A189}"/>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5">
            <a:extLst>
              <a:ext uri="{FF2B5EF4-FFF2-40B4-BE49-F238E27FC236}">
                <a16:creationId xmlns:a16="http://schemas.microsoft.com/office/drawing/2014/main" id="{0025C6C5-4D18-40AE-A631-652DA523941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5DBCFB4-302B-4ACE-8EAA-620B9B6D2CE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B4718DAA-C2C8-41B9-9167-8D8FBC0AA4E8}"/>
              </a:ext>
            </a:extLst>
          </p:cNvPr>
          <p:cNvSpPr>
            <a:spLocks noGrp="1" noChangeArrowheads="1"/>
          </p:cNvSpPr>
          <p:nvPr>
            <p:ph type="sldNum" idx="12"/>
          </p:nvPr>
        </p:nvSpPr>
        <p:spPr>
          <a:ln/>
        </p:spPr>
        <p:txBody>
          <a:bodyPr/>
          <a:lstStyle>
            <a:lvl1pPr>
              <a:defRPr/>
            </a:lvl1pPr>
          </a:lstStyle>
          <a:p>
            <a:pPr>
              <a:defRPr/>
            </a:pPr>
            <a:fld id="{A3EA1A85-838A-4AA1-A02F-1921F7DD6C2F}" type="slidenum">
              <a:rPr lang="en-US" altLang="en-US"/>
              <a:pPr>
                <a:defRPr/>
              </a:pPr>
              <a:t>‹#›</a:t>
            </a:fld>
            <a:endParaRPr lang="en-US" altLang="en-US"/>
          </a:p>
        </p:txBody>
      </p:sp>
    </p:spTree>
    <p:extLst>
      <p:ext uri="{BB962C8B-B14F-4D97-AF65-F5344CB8AC3E}">
        <p14:creationId xmlns:p14="http://schemas.microsoft.com/office/powerpoint/2010/main" val="2270010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DA49-CCD1-4ADB-B1B8-CD991A7528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E1BDC-0B2C-45A5-BC77-2695581C97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8BE39DF-AEA3-482A-A2E0-0E9D6E781F8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BF33567-81C5-4E82-9108-D12AF1C5F41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0C22023-4B5F-4513-9F81-5CD3C2E458C2}"/>
              </a:ext>
            </a:extLst>
          </p:cNvPr>
          <p:cNvSpPr>
            <a:spLocks noGrp="1" noChangeArrowheads="1"/>
          </p:cNvSpPr>
          <p:nvPr>
            <p:ph type="sldNum" idx="12"/>
          </p:nvPr>
        </p:nvSpPr>
        <p:spPr>
          <a:ln/>
        </p:spPr>
        <p:txBody>
          <a:bodyPr/>
          <a:lstStyle>
            <a:lvl1pPr>
              <a:defRPr/>
            </a:lvl1pPr>
          </a:lstStyle>
          <a:p>
            <a:pPr>
              <a:defRPr/>
            </a:pPr>
            <a:fld id="{DEC911AA-B551-4204-A6BD-8F9A497F2F47}" type="slidenum">
              <a:rPr lang="en-US" altLang="en-US"/>
              <a:pPr>
                <a:defRPr/>
              </a:pPr>
              <a:t>‹#›</a:t>
            </a:fld>
            <a:endParaRPr lang="en-US" altLang="en-US"/>
          </a:p>
        </p:txBody>
      </p:sp>
    </p:spTree>
    <p:extLst>
      <p:ext uri="{BB962C8B-B14F-4D97-AF65-F5344CB8AC3E}">
        <p14:creationId xmlns:p14="http://schemas.microsoft.com/office/powerpoint/2010/main" val="1141224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87152-C73E-4B2E-B395-FA18C39FFA5C}"/>
              </a:ext>
            </a:extLst>
          </p:cNvPr>
          <p:cNvSpPr>
            <a:spLocks noGrp="1"/>
          </p:cNvSpPr>
          <p:nvPr>
            <p:ph type="title" orient="vert"/>
          </p:nvPr>
        </p:nvSpPr>
        <p:spPr>
          <a:xfrm>
            <a:off x="6694561" y="273629"/>
            <a:ext cx="2121120" cy="609328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19E9C2-8BA1-44A3-AA6C-F67178449F67}"/>
              </a:ext>
            </a:extLst>
          </p:cNvPr>
          <p:cNvSpPr>
            <a:spLocks noGrp="1"/>
          </p:cNvSpPr>
          <p:nvPr>
            <p:ph type="body" orient="vert" idx="1"/>
          </p:nvPr>
        </p:nvSpPr>
        <p:spPr>
          <a:xfrm>
            <a:off x="326881" y="273629"/>
            <a:ext cx="6229440" cy="60932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FBFA324-F90F-4168-B933-60AED6108F3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024646C-984C-4B73-BB76-25DE1D773A3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AEECECC6-C8F9-4C13-98F1-8E234D879AAD}"/>
              </a:ext>
            </a:extLst>
          </p:cNvPr>
          <p:cNvSpPr>
            <a:spLocks noGrp="1" noChangeArrowheads="1"/>
          </p:cNvSpPr>
          <p:nvPr>
            <p:ph type="sldNum" idx="12"/>
          </p:nvPr>
        </p:nvSpPr>
        <p:spPr>
          <a:ln/>
        </p:spPr>
        <p:txBody>
          <a:bodyPr/>
          <a:lstStyle>
            <a:lvl1pPr>
              <a:defRPr/>
            </a:lvl1pPr>
          </a:lstStyle>
          <a:p>
            <a:pPr>
              <a:defRPr/>
            </a:pPr>
            <a:fld id="{F02C8204-70B1-4DF4-B1ED-D4447849FCCE}" type="slidenum">
              <a:rPr lang="en-US" altLang="en-US"/>
              <a:pPr>
                <a:defRPr/>
              </a:pPr>
              <a:t>‹#›</a:t>
            </a:fld>
            <a:endParaRPr lang="en-US" altLang="en-US"/>
          </a:p>
        </p:txBody>
      </p:sp>
    </p:spTree>
    <p:extLst>
      <p:ext uri="{BB962C8B-B14F-4D97-AF65-F5344CB8AC3E}">
        <p14:creationId xmlns:p14="http://schemas.microsoft.com/office/powerpoint/2010/main" val="283514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8DF2-D7B7-4780-B3EF-F76CC7AAC6FF}"/>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AC606271-B4A7-48D3-8854-9A1F9B9670EF}"/>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7941474A-3CD9-4178-8E5B-2CE140B0D3AB}"/>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5">
            <a:extLst>
              <a:ext uri="{FF2B5EF4-FFF2-40B4-BE49-F238E27FC236}">
                <a16:creationId xmlns:a16="http://schemas.microsoft.com/office/drawing/2014/main" id="{5245357B-870C-4311-BFC3-188917C0A32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01070B-B145-4071-96FA-CCF5BD3FB28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0D80EAFA-1D54-4514-ADAC-7306C8EC3D20}"/>
              </a:ext>
            </a:extLst>
          </p:cNvPr>
          <p:cNvSpPr>
            <a:spLocks noGrp="1" noChangeArrowheads="1"/>
          </p:cNvSpPr>
          <p:nvPr>
            <p:ph type="sldNum" idx="12"/>
          </p:nvPr>
        </p:nvSpPr>
        <p:spPr>
          <a:ln/>
        </p:spPr>
        <p:txBody>
          <a:bodyPr/>
          <a:lstStyle>
            <a:lvl1pPr>
              <a:defRPr/>
            </a:lvl1pPr>
          </a:lstStyle>
          <a:p>
            <a:pPr>
              <a:defRPr/>
            </a:pPr>
            <a:fld id="{869A511D-1D3F-49A0-BC01-AB1DE693DAE2}" type="slidenum">
              <a:rPr lang="en-US" altLang="en-US"/>
              <a:pPr>
                <a:defRPr/>
              </a:pPr>
              <a:t>‹#›</a:t>
            </a:fld>
            <a:endParaRPr lang="en-US" altLang="en-US"/>
          </a:p>
        </p:txBody>
      </p:sp>
    </p:spTree>
    <p:extLst>
      <p:ext uri="{BB962C8B-B14F-4D97-AF65-F5344CB8AC3E}">
        <p14:creationId xmlns:p14="http://schemas.microsoft.com/office/powerpoint/2010/main" val="20129668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8EEE-DF36-436F-A49E-977114A6E968}"/>
              </a:ext>
            </a:extLst>
          </p:cNvPr>
          <p:cNvSpPr>
            <a:spLocks noGrp="1"/>
          </p:cNvSpPr>
          <p:nvPr>
            <p:ph type="title" sz="quarter"/>
          </p:nvPr>
        </p:nvSpPr>
        <p:spPr>
          <a:xfrm>
            <a:off x="326880" y="273629"/>
            <a:ext cx="8488800" cy="86841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894540-CAA1-4B1F-9B1B-F8C6CB7451D1}"/>
              </a:ext>
            </a:extLst>
          </p:cNvPr>
          <p:cNvSpPr>
            <a:spLocks noGrp="1"/>
          </p:cNvSpPr>
          <p:nvPr>
            <p:ph sz="quarter" idx="1"/>
          </p:nvPr>
        </p:nvSpPr>
        <p:spPr>
          <a:xfrm>
            <a:off x="326880" y="1795869"/>
            <a:ext cx="4174560" cy="2216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45E5B1-2911-49C3-BD83-8ADB97C519E0}"/>
              </a:ext>
            </a:extLst>
          </p:cNvPr>
          <p:cNvSpPr>
            <a:spLocks noGrp="1"/>
          </p:cNvSpPr>
          <p:nvPr>
            <p:ph sz="quarter" idx="2"/>
          </p:nvPr>
        </p:nvSpPr>
        <p:spPr>
          <a:xfrm>
            <a:off x="4639680" y="1795869"/>
            <a:ext cx="4176000" cy="2216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84F133D7-87EA-4277-9739-6AF54666D599}"/>
              </a:ext>
            </a:extLst>
          </p:cNvPr>
          <p:cNvSpPr>
            <a:spLocks noGrp="1"/>
          </p:cNvSpPr>
          <p:nvPr>
            <p:ph sz="quarter" idx="3"/>
          </p:nvPr>
        </p:nvSpPr>
        <p:spPr>
          <a:xfrm>
            <a:off x="326880" y="4150516"/>
            <a:ext cx="4174560" cy="22163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51ACF52-6444-4A03-8DAD-6E1176F06C76}"/>
              </a:ext>
            </a:extLst>
          </p:cNvPr>
          <p:cNvSpPr>
            <a:spLocks noGrp="1"/>
          </p:cNvSpPr>
          <p:nvPr>
            <p:ph sz="quarter" idx="4"/>
          </p:nvPr>
        </p:nvSpPr>
        <p:spPr>
          <a:xfrm>
            <a:off x="4639680" y="4150516"/>
            <a:ext cx="4176000" cy="22163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643F2B5-A80E-4791-8644-BA8302B1403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14A7C7DD-B194-4915-ACD7-978A5FB8DA0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DE2E240B-25A3-4B0C-94D3-78956C587C56}"/>
              </a:ext>
            </a:extLst>
          </p:cNvPr>
          <p:cNvSpPr>
            <a:spLocks noGrp="1" noChangeArrowheads="1"/>
          </p:cNvSpPr>
          <p:nvPr>
            <p:ph type="sldNum" idx="12"/>
          </p:nvPr>
        </p:nvSpPr>
        <p:spPr>
          <a:ln/>
        </p:spPr>
        <p:txBody>
          <a:bodyPr/>
          <a:lstStyle>
            <a:lvl1pPr>
              <a:defRPr/>
            </a:lvl1pPr>
          </a:lstStyle>
          <a:p>
            <a:pPr>
              <a:defRPr/>
            </a:pPr>
            <a:fld id="{BE227E20-7B44-4D8A-BF82-FB4BF51F6143}" type="slidenum">
              <a:rPr lang="en-US" altLang="en-US"/>
              <a:pPr>
                <a:defRPr/>
              </a:pPr>
              <a:t>‹#›</a:t>
            </a:fld>
            <a:endParaRPr lang="en-US" altLang="en-US"/>
          </a:p>
        </p:txBody>
      </p:sp>
    </p:spTree>
    <p:extLst>
      <p:ext uri="{BB962C8B-B14F-4D97-AF65-F5344CB8AC3E}">
        <p14:creationId xmlns:p14="http://schemas.microsoft.com/office/powerpoint/2010/main" val="6634719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C196-41DA-4314-89AE-DB3AAF286049}"/>
              </a:ext>
            </a:extLst>
          </p:cNvPr>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04E7AE75-0AB2-46B6-9292-64C651BBEB24}"/>
              </a:ext>
            </a:extLst>
          </p:cNvPr>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Rectangle 5">
            <a:extLst>
              <a:ext uri="{FF2B5EF4-FFF2-40B4-BE49-F238E27FC236}">
                <a16:creationId xmlns:a16="http://schemas.microsoft.com/office/drawing/2014/main" id="{84694BED-7B9D-49F3-B2F9-34B48D1DDEA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2F787C5-D0FB-4CCF-B2CB-3BF8617EDC3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3533DCE9-3C43-4042-8393-36203142062D}"/>
              </a:ext>
            </a:extLst>
          </p:cNvPr>
          <p:cNvSpPr>
            <a:spLocks noGrp="1" noChangeArrowheads="1"/>
          </p:cNvSpPr>
          <p:nvPr>
            <p:ph type="sldNum" idx="12"/>
          </p:nvPr>
        </p:nvSpPr>
        <p:spPr>
          <a:ln/>
        </p:spPr>
        <p:txBody>
          <a:bodyPr/>
          <a:lstStyle>
            <a:lvl1pPr>
              <a:defRPr/>
            </a:lvl1pPr>
          </a:lstStyle>
          <a:p>
            <a:pPr>
              <a:defRPr/>
            </a:pPr>
            <a:fld id="{809E9029-9286-4BBF-9993-E164D46EBB3F}" type="slidenum">
              <a:rPr lang="en-US" altLang="en-US"/>
              <a:pPr>
                <a:defRPr/>
              </a:pPr>
              <a:t>‹#›</a:t>
            </a:fld>
            <a:endParaRPr lang="en-US" altLang="en-US"/>
          </a:p>
        </p:txBody>
      </p:sp>
    </p:spTree>
    <p:extLst>
      <p:ext uri="{BB962C8B-B14F-4D97-AF65-F5344CB8AC3E}">
        <p14:creationId xmlns:p14="http://schemas.microsoft.com/office/powerpoint/2010/main" val="35456712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66377-98B8-4A30-93B7-B6797091B02F}"/>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64611603-6859-49C0-840B-CD656FCDB6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AFD1C2D-A8EE-40A3-92F6-95FD7BA10B1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A3C391B-0528-4D33-993A-4567FA8ECF5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7715C5D3-5DBE-449D-BEF9-8EFBF83B8223}"/>
              </a:ext>
            </a:extLst>
          </p:cNvPr>
          <p:cNvSpPr>
            <a:spLocks noGrp="1" noChangeArrowheads="1"/>
          </p:cNvSpPr>
          <p:nvPr>
            <p:ph type="sldNum" idx="12"/>
          </p:nvPr>
        </p:nvSpPr>
        <p:spPr>
          <a:ln/>
        </p:spPr>
        <p:txBody>
          <a:bodyPr/>
          <a:lstStyle>
            <a:lvl1pPr>
              <a:defRPr/>
            </a:lvl1pPr>
          </a:lstStyle>
          <a:p>
            <a:pPr>
              <a:defRPr/>
            </a:pPr>
            <a:fld id="{8A8F664B-71B9-4157-8C2B-6C7C82D83609}" type="slidenum">
              <a:rPr lang="en-US" altLang="en-US"/>
              <a:pPr>
                <a:defRPr/>
              </a:pPr>
              <a:t>‹#›</a:t>
            </a:fld>
            <a:endParaRPr lang="en-US" altLang="en-US"/>
          </a:p>
        </p:txBody>
      </p:sp>
    </p:spTree>
    <p:extLst>
      <p:ext uri="{BB962C8B-B14F-4D97-AF65-F5344CB8AC3E}">
        <p14:creationId xmlns:p14="http://schemas.microsoft.com/office/powerpoint/2010/main" val="34465542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E713B-3DF5-4B95-8915-F672A88E8094}"/>
              </a:ext>
            </a:extLst>
          </p:cNvPr>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3646D0BB-1854-4512-B698-8DA2D314D74F}"/>
              </a:ext>
            </a:extLst>
          </p:cNvPr>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a:t>Edit Master text styles</a:t>
            </a:r>
          </a:p>
        </p:txBody>
      </p:sp>
      <p:sp>
        <p:nvSpPr>
          <p:cNvPr id="4" name="Rectangle 5">
            <a:extLst>
              <a:ext uri="{FF2B5EF4-FFF2-40B4-BE49-F238E27FC236}">
                <a16:creationId xmlns:a16="http://schemas.microsoft.com/office/drawing/2014/main" id="{6E8E8F4F-7ED6-40D1-A28A-19E93EDCE7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FC88523-0C8D-4D75-9439-57FF1B274C9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8">
            <a:extLst>
              <a:ext uri="{FF2B5EF4-FFF2-40B4-BE49-F238E27FC236}">
                <a16:creationId xmlns:a16="http://schemas.microsoft.com/office/drawing/2014/main" id="{0379DD03-2F5B-4143-BA2F-CB6189EAC3FD}"/>
              </a:ext>
            </a:extLst>
          </p:cNvPr>
          <p:cNvSpPr>
            <a:spLocks noGrp="1" noChangeArrowheads="1"/>
          </p:cNvSpPr>
          <p:nvPr>
            <p:ph type="sldNum" idx="12"/>
          </p:nvPr>
        </p:nvSpPr>
        <p:spPr>
          <a:ln/>
        </p:spPr>
        <p:txBody>
          <a:bodyPr/>
          <a:lstStyle>
            <a:lvl1pPr>
              <a:defRPr/>
            </a:lvl1pPr>
          </a:lstStyle>
          <a:p>
            <a:pPr>
              <a:defRPr/>
            </a:pPr>
            <a:fld id="{FADFAEA2-4648-4136-AE2A-0CFD0F982754}" type="slidenum">
              <a:rPr lang="en-US" altLang="en-US"/>
              <a:pPr>
                <a:defRPr/>
              </a:pPr>
              <a:t>‹#›</a:t>
            </a:fld>
            <a:endParaRPr lang="en-US" altLang="en-US"/>
          </a:p>
        </p:txBody>
      </p:sp>
    </p:spTree>
    <p:extLst>
      <p:ext uri="{BB962C8B-B14F-4D97-AF65-F5344CB8AC3E}">
        <p14:creationId xmlns:p14="http://schemas.microsoft.com/office/powerpoint/2010/main" val="2867650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7E9A-B91A-4AD9-B34F-F88F9DA31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98B5D-A828-4F8D-B821-51CAF17E4825}"/>
              </a:ext>
            </a:extLst>
          </p:cNvPr>
          <p:cNvSpPr>
            <a:spLocks noGrp="1"/>
          </p:cNvSpPr>
          <p:nvPr>
            <p:ph sz="half" idx="1"/>
          </p:nvPr>
        </p:nvSpPr>
        <p:spPr>
          <a:xfrm>
            <a:off x="326880" y="1795869"/>
            <a:ext cx="4174560" cy="4571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2C28B-B8D0-4838-9236-8AFD91717BDD}"/>
              </a:ext>
            </a:extLst>
          </p:cNvPr>
          <p:cNvSpPr>
            <a:spLocks noGrp="1"/>
          </p:cNvSpPr>
          <p:nvPr>
            <p:ph sz="half" idx="2"/>
          </p:nvPr>
        </p:nvSpPr>
        <p:spPr>
          <a:xfrm>
            <a:off x="4639680" y="1795869"/>
            <a:ext cx="4176000" cy="4571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D033FE6-B273-4509-9B7A-7C5BDB48AC2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7415982-3F9E-44F3-8B9A-0FFB24EC2CE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4CB61449-738C-4562-9959-CEB5B46FF6C8}"/>
              </a:ext>
            </a:extLst>
          </p:cNvPr>
          <p:cNvSpPr>
            <a:spLocks noGrp="1" noChangeArrowheads="1"/>
          </p:cNvSpPr>
          <p:nvPr>
            <p:ph type="sldNum" idx="12"/>
          </p:nvPr>
        </p:nvSpPr>
        <p:spPr>
          <a:ln/>
        </p:spPr>
        <p:txBody>
          <a:bodyPr/>
          <a:lstStyle>
            <a:lvl1pPr>
              <a:defRPr/>
            </a:lvl1pPr>
          </a:lstStyle>
          <a:p>
            <a:pPr>
              <a:defRPr/>
            </a:pPr>
            <a:fld id="{1C52BB0B-BB51-491A-B41B-02DE783206E8}" type="slidenum">
              <a:rPr lang="en-US" altLang="en-US"/>
              <a:pPr>
                <a:defRPr/>
              </a:pPr>
              <a:t>‹#›</a:t>
            </a:fld>
            <a:endParaRPr lang="en-US" altLang="en-US"/>
          </a:p>
        </p:txBody>
      </p:sp>
    </p:spTree>
    <p:extLst>
      <p:ext uri="{BB962C8B-B14F-4D97-AF65-F5344CB8AC3E}">
        <p14:creationId xmlns:p14="http://schemas.microsoft.com/office/powerpoint/2010/main" val="1352507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96230-F55C-4A9F-9BE3-76D8FB6CA7D9}"/>
              </a:ext>
            </a:extLst>
          </p:cNvPr>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411EDC-D96C-4BBD-B67C-9FD6CAC22E1C}"/>
              </a:ext>
            </a:extLst>
          </p:cNvPr>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a:extLst>
              <a:ext uri="{FF2B5EF4-FFF2-40B4-BE49-F238E27FC236}">
                <a16:creationId xmlns:a16="http://schemas.microsoft.com/office/drawing/2014/main" id="{C871B3A0-5F82-430C-A329-2E8B25670EE7}"/>
              </a:ext>
            </a:extLst>
          </p:cNvPr>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E2BD64-61B8-4E58-A846-50B255ED6FCB}"/>
              </a:ext>
            </a:extLst>
          </p:cNvPr>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a:extLst>
              <a:ext uri="{FF2B5EF4-FFF2-40B4-BE49-F238E27FC236}">
                <a16:creationId xmlns:a16="http://schemas.microsoft.com/office/drawing/2014/main" id="{690091E6-23AA-4532-A647-BC3F19AC51C2}"/>
              </a:ext>
            </a:extLst>
          </p:cNvPr>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11AE5B2-A3C1-485A-A3E0-3C6FABE4A73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88BA23C5-2737-4E5B-B36D-E61062E8495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8">
            <a:extLst>
              <a:ext uri="{FF2B5EF4-FFF2-40B4-BE49-F238E27FC236}">
                <a16:creationId xmlns:a16="http://schemas.microsoft.com/office/drawing/2014/main" id="{A24DF398-DACB-49A2-8D5F-A9D2C6A4E2E8}"/>
              </a:ext>
            </a:extLst>
          </p:cNvPr>
          <p:cNvSpPr>
            <a:spLocks noGrp="1" noChangeArrowheads="1"/>
          </p:cNvSpPr>
          <p:nvPr>
            <p:ph type="sldNum" idx="12"/>
          </p:nvPr>
        </p:nvSpPr>
        <p:spPr>
          <a:ln/>
        </p:spPr>
        <p:txBody>
          <a:bodyPr/>
          <a:lstStyle>
            <a:lvl1pPr>
              <a:defRPr/>
            </a:lvl1pPr>
          </a:lstStyle>
          <a:p>
            <a:pPr>
              <a:defRPr/>
            </a:pPr>
            <a:fld id="{2B6D7EAD-0785-40F9-A016-39C32941506E}" type="slidenum">
              <a:rPr lang="en-US" altLang="en-US"/>
              <a:pPr>
                <a:defRPr/>
              </a:pPr>
              <a:t>‹#›</a:t>
            </a:fld>
            <a:endParaRPr lang="en-US" altLang="en-US"/>
          </a:p>
        </p:txBody>
      </p:sp>
    </p:spTree>
    <p:extLst>
      <p:ext uri="{BB962C8B-B14F-4D97-AF65-F5344CB8AC3E}">
        <p14:creationId xmlns:p14="http://schemas.microsoft.com/office/powerpoint/2010/main" val="586583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72CC-B7F5-40DF-AD82-1ED87A8F9C6C}"/>
              </a:ext>
            </a:extLst>
          </p:cNvPr>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2A23BEF-F98B-4588-8955-0FAAA15FB9F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40F01C-9185-4FB5-9136-7D051F63C9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1B3BBE60-7886-46EC-AC62-3E5529E3ACD8}"/>
              </a:ext>
            </a:extLst>
          </p:cNvPr>
          <p:cNvSpPr>
            <a:spLocks noGrp="1" noChangeArrowheads="1"/>
          </p:cNvSpPr>
          <p:nvPr>
            <p:ph type="sldNum" idx="12"/>
          </p:nvPr>
        </p:nvSpPr>
        <p:spPr>
          <a:ln/>
        </p:spPr>
        <p:txBody>
          <a:bodyPr/>
          <a:lstStyle>
            <a:lvl1pPr>
              <a:defRPr/>
            </a:lvl1pPr>
          </a:lstStyle>
          <a:p>
            <a:pPr>
              <a:defRPr/>
            </a:pPr>
            <a:fld id="{AE8379EC-A933-4FFE-8B4F-1A471DE5F125}" type="slidenum">
              <a:rPr lang="en-US" altLang="en-US"/>
              <a:pPr>
                <a:defRPr/>
              </a:pPr>
              <a:t>‹#›</a:t>
            </a:fld>
            <a:endParaRPr lang="en-US" altLang="en-US"/>
          </a:p>
        </p:txBody>
      </p:sp>
    </p:spTree>
    <p:extLst>
      <p:ext uri="{BB962C8B-B14F-4D97-AF65-F5344CB8AC3E}">
        <p14:creationId xmlns:p14="http://schemas.microsoft.com/office/powerpoint/2010/main" val="35261282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23719BA-5EAE-4EBA-B4AE-5F6A62A7F32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60545D9C-C84F-42D7-81C5-753DC4B5F73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8">
            <a:extLst>
              <a:ext uri="{FF2B5EF4-FFF2-40B4-BE49-F238E27FC236}">
                <a16:creationId xmlns:a16="http://schemas.microsoft.com/office/drawing/2014/main" id="{47A1CC9D-A32D-4A15-BBE9-B4F6FA174FC1}"/>
              </a:ext>
            </a:extLst>
          </p:cNvPr>
          <p:cNvSpPr>
            <a:spLocks noGrp="1" noChangeArrowheads="1"/>
          </p:cNvSpPr>
          <p:nvPr>
            <p:ph type="sldNum" idx="12"/>
          </p:nvPr>
        </p:nvSpPr>
        <p:spPr>
          <a:ln/>
        </p:spPr>
        <p:txBody>
          <a:bodyPr/>
          <a:lstStyle>
            <a:lvl1pPr>
              <a:defRPr/>
            </a:lvl1pPr>
          </a:lstStyle>
          <a:p>
            <a:pPr>
              <a:defRPr/>
            </a:pPr>
            <a:fld id="{5E4506FF-4EEB-4770-9413-98F840052BD0}" type="slidenum">
              <a:rPr lang="en-US" altLang="en-US"/>
              <a:pPr>
                <a:defRPr/>
              </a:pPr>
              <a:t>‹#›</a:t>
            </a:fld>
            <a:endParaRPr lang="en-US" altLang="en-US"/>
          </a:p>
        </p:txBody>
      </p:sp>
    </p:spTree>
    <p:extLst>
      <p:ext uri="{BB962C8B-B14F-4D97-AF65-F5344CB8AC3E}">
        <p14:creationId xmlns:p14="http://schemas.microsoft.com/office/powerpoint/2010/main" val="36779742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1108-8166-4F67-999B-89B8051B6DE0}"/>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92A7A4D4-3C54-4649-BF18-B188686C3066}"/>
              </a:ext>
            </a:extLst>
          </p:cNvPr>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615B4E-5F8F-4E3A-9F96-7E10D5232415}"/>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5">
            <a:extLst>
              <a:ext uri="{FF2B5EF4-FFF2-40B4-BE49-F238E27FC236}">
                <a16:creationId xmlns:a16="http://schemas.microsoft.com/office/drawing/2014/main" id="{F32D8FF2-3303-4AE3-886B-964C591400F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71F0E89-FF04-446D-B806-0B3C3B3E851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58A6D4EF-A776-48E8-88F6-256189E47204}"/>
              </a:ext>
            </a:extLst>
          </p:cNvPr>
          <p:cNvSpPr>
            <a:spLocks noGrp="1" noChangeArrowheads="1"/>
          </p:cNvSpPr>
          <p:nvPr>
            <p:ph type="sldNum" idx="12"/>
          </p:nvPr>
        </p:nvSpPr>
        <p:spPr>
          <a:ln/>
        </p:spPr>
        <p:txBody>
          <a:bodyPr/>
          <a:lstStyle>
            <a:lvl1pPr>
              <a:defRPr/>
            </a:lvl1pPr>
          </a:lstStyle>
          <a:p>
            <a:pPr>
              <a:defRPr/>
            </a:pPr>
            <a:fld id="{BC7BB679-5082-4E79-8FD3-AAEF3D0D291B}" type="slidenum">
              <a:rPr lang="en-US" altLang="en-US"/>
              <a:pPr>
                <a:defRPr/>
              </a:pPr>
              <a:t>‹#›</a:t>
            </a:fld>
            <a:endParaRPr lang="en-US" altLang="en-US"/>
          </a:p>
        </p:txBody>
      </p:sp>
    </p:spTree>
    <p:extLst>
      <p:ext uri="{BB962C8B-B14F-4D97-AF65-F5344CB8AC3E}">
        <p14:creationId xmlns:p14="http://schemas.microsoft.com/office/powerpoint/2010/main" val="29292885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B6EF-17FA-41BD-97BC-60E2727E3E43}"/>
              </a:ext>
            </a:extLst>
          </p:cNvPr>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11C7375F-7D5A-491F-836E-F0C5838C8C98}"/>
              </a:ext>
            </a:extLst>
          </p:cNvPr>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US" noProof="0"/>
          </a:p>
        </p:txBody>
      </p:sp>
      <p:sp>
        <p:nvSpPr>
          <p:cNvPr id="4" name="Text Placeholder 3">
            <a:extLst>
              <a:ext uri="{FF2B5EF4-FFF2-40B4-BE49-F238E27FC236}">
                <a16:creationId xmlns:a16="http://schemas.microsoft.com/office/drawing/2014/main" id="{CB4289A7-4ED0-4CF8-B715-E29C55C494AD}"/>
              </a:ext>
            </a:extLst>
          </p:cNvPr>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Rectangle 5">
            <a:extLst>
              <a:ext uri="{FF2B5EF4-FFF2-40B4-BE49-F238E27FC236}">
                <a16:creationId xmlns:a16="http://schemas.microsoft.com/office/drawing/2014/main" id="{B3B34901-C62F-4923-AC48-50ED0E81151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C2EA26B-DBB5-43EA-BEB4-96FD670D2A2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20F24DB7-1214-4DBA-B651-EC3AF560FF9D}"/>
              </a:ext>
            </a:extLst>
          </p:cNvPr>
          <p:cNvSpPr>
            <a:spLocks noGrp="1" noChangeArrowheads="1"/>
          </p:cNvSpPr>
          <p:nvPr>
            <p:ph type="sldNum" idx="12"/>
          </p:nvPr>
        </p:nvSpPr>
        <p:spPr>
          <a:ln/>
        </p:spPr>
        <p:txBody>
          <a:bodyPr/>
          <a:lstStyle>
            <a:lvl1pPr>
              <a:defRPr/>
            </a:lvl1pPr>
          </a:lstStyle>
          <a:p>
            <a:pPr>
              <a:defRPr/>
            </a:pPr>
            <a:fld id="{B8EBBC52-32C1-412F-96E7-82CF52C4B786}" type="slidenum">
              <a:rPr lang="en-US" altLang="en-US"/>
              <a:pPr>
                <a:defRPr/>
              </a:pPr>
              <a:t>‹#›</a:t>
            </a:fld>
            <a:endParaRPr lang="en-US" altLang="en-US"/>
          </a:p>
        </p:txBody>
      </p:sp>
    </p:spTree>
    <p:extLst>
      <p:ext uri="{BB962C8B-B14F-4D97-AF65-F5344CB8AC3E}">
        <p14:creationId xmlns:p14="http://schemas.microsoft.com/office/powerpoint/2010/main" val="217817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6D8F12C3-DD6E-428F-8BA2-2AE0865B08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439" y="-1010986"/>
            <a:ext cx="9283680" cy="55733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AutoShape 2">
            <a:extLst>
              <a:ext uri="{FF2B5EF4-FFF2-40B4-BE49-F238E27FC236}">
                <a16:creationId xmlns:a16="http://schemas.microsoft.com/office/drawing/2014/main" id="{FDF5FC26-F11B-4A6D-AA57-24E50965A702}"/>
              </a:ext>
            </a:extLst>
          </p:cNvPr>
          <p:cNvSpPr>
            <a:spLocks noChangeArrowheads="1"/>
          </p:cNvSpPr>
          <p:nvPr/>
        </p:nvSpPr>
        <p:spPr bwMode="auto">
          <a:xfrm>
            <a:off x="326880" y="3469325"/>
            <a:ext cx="8460000" cy="829527"/>
          </a:xfrm>
          <a:prstGeom prst="roundRect">
            <a:avLst>
              <a:gd name="adj" fmla="val 16667"/>
            </a:avLst>
          </a:prstGeom>
          <a:solidFill>
            <a:srgbClr val="000066">
              <a:alpha val="59999"/>
            </a:srgbClr>
          </a:solidFill>
          <a:ln w="72000">
            <a:solidFill>
              <a:srgbClr val="2C3E50">
                <a:alpha val="50195"/>
              </a:srgb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14340" name="Rectangle 3">
            <a:extLst>
              <a:ext uri="{FF2B5EF4-FFF2-40B4-BE49-F238E27FC236}">
                <a16:creationId xmlns:a16="http://schemas.microsoft.com/office/drawing/2014/main" id="{C12749D0-2A0D-45B0-AF50-07B95EA51084}"/>
              </a:ext>
            </a:extLst>
          </p:cNvPr>
          <p:cNvSpPr>
            <a:spLocks noGrp="1" noChangeArrowheads="1"/>
          </p:cNvSpPr>
          <p:nvPr>
            <p:ph type="title"/>
          </p:nvPr>
        </p:nvSpPr>
        <p:spPr bwMode="auto">
          <a:xfrm>
            <a:off x="326880" y="3429000"/>
            <a:ext cx="8488800" cy="868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240">
                <a:solidFill>
                  <a:srgbClr val="000000">
                    <a:alpha val="50195"/>
                  </a:srgbClr>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1" compatLnSpc="1">
            <a:prstTxWarp prst="textNoShape">
              <a:avLst/>
            </a:prstTxWarp>
          </a:bodyPr>
          <a:lstStyle/>
          <a:p>
            <a:pPr lvl="0"/>
            <a:r>
              <a:rPr lang="en-GB" altLang="en-US"/>
              <a:t>Click to edit the title text format</a:t>
            </a:r>
          </a:p>
        </p:txBody>
      </p:sp>
      <p:sp>
        <p:nvSpPr>
          <p:cNvPr id="14341" name="Rectangle 4">
            <a:extLst>
              <a:ext uri="{FF2B5EF4-FFF2-40B4-BE49-F238E27FC236}">
                <a16:creationId xmlns:a16="http://schemas.microsoft.com/office/drawing/2014/main" id="{4AD8B362-4C02-49D1-8DD2-F7DB3D377624}"/>
              </a:ext>
            </a:extLst>
          </p:cNvPr>
          <p:cNvSpPr>
            <a:spLocks noGrp="1" noChangeArrowheads="1"/>
          </p:cNvSpPr>
          <p:nvPr>
            <p:ph type="body" idx="1"/>
          </p:nvPr>
        </p:nvSpPr>
        <p:spPr bwMode="auto">
          <a:xfrm>
            <a:off x="326880" y="4735218"/>
            <a:ext cx="8488800" cy="1794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5">
            <a:extLst>
              <a:ext uri="{FF2B5EF4-FFF2-40B4-BE49-F238E27FC236}">
                <a16:creationId xmlns:a16="http://schemas.microsoft.com/office/drawing/2014/main" id="{69DCBD14-E4FE-4377-B031-B6850CF6C8FE}"/>
              </a:ext>
            </a:extLst>
          </p:cNvPr>
          <p:cNvSpPr>
            <a:spLocks noGrp="1" noChangeArrowheads="1"/>
          </p:cNvSpPr>
          <p:nvPr>
            <p:ph type="dt"/>
          </p:nvPr>
        </p:nvSpPr>
        <p:spPr bwMode="auto">
          <a:xfrm>
            <a:off x="326881" y="6531087"/>
            <a:ext cx="261072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Lst>
              <a:defRPr b="1">
                <a:solidFill>
                  <a:srgbClr val="FFFFFF"/>
                </a:solidFill>
                <a:latin typeface="+mj-lt"/>
                <a:cs typeface="+mj-cs"/>
              </a:defRPr>
            </a:lvl1pPr>
          </a:lstStyle>
          <a:p>
            <a:pPr>
              <a:defRPr/>
            </a:pPr>
            <a:endParaRPr lang="en-US" altLang="en-US"/>
          </a:p>
        </p:txBody>
      </p:sp>
      <p:sp>
        <p:nvSpPr>
          <p:cNvPr id="14342" name="Rectangle 6">
            <a:extLst>
              <a:ext uri="{FF2B5EF4-FFF2-40B4-BE49-F238E27FC236}">
                <a16:creationId xmlns:a16="http://schemas.microsoft.com/office/drawing/2014/main" id="{652B33ED-58CA-4080-8D1C-0C8874724F39}"/>
              </a:ext>
            </a:extLst>
          </p:cNvPr>
          <p:cNvSpPr>
            <a:spLocks noGrp="1" noChangeArrowheads="1"/>
          </p:cNvSpPr>
          <p:nvPr>
            <p:ph type="ftr"/>
          </p:nvPr>
        </p:nvSpPr>
        <p:spPr bwMode="auto">
          <a:xfrm>
            <a:off x="3101760" y="6531087"/>
            <a:ext cx="293760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 pos="2903083" algn="l"/>
              </a:tabLst>
              <a:defRPr b="1">
                <a:solidFill>
                  <a:srgbClr val="FFFFFF"/>
                </a:solidFill>
                <a:latin typeface="+mj-lt"/>
                <a:cs typeface="+mj-cs"/>
              </a:defRPr>
            </a:lvl1pPr>
          </a:lstStyle>
          <a:p>
            <a:pPr>
              <a:defRPr/>
            </a:pPr>
            <a:endParaRPr lang="en-US" altLang="en-US"/>
          </a:p>
        </p:txBody>
      </p:sp>
      <p:sp>
        <p:nvSpPr>
          <p:cNvPr id="14343" name="Rectangle 7">
            <a:extLst>
              <a:ext uri="{FF2B5EF4-FFF2-40B4-BE49-F238E27FC236}">
                <a16:creationId xmlns:a16="http://schemas.microsoft.com/office/drawing/2014/main" id="{E958B7D1-A2F9-4BAA-8AE9-4F983D30A1D6}"/>
              </a:ext>
            </a:extLst>
          </p:cNvPr>
          <p:cNvSpPr>
            <a:spLocks noGrp="1" noChangeArrowheads="1"/>
          </p:cNvSpPr>
          <p:nvPr>
            <p:ph type="sldNum"/>
          </p:nvPr>
        </p:nvSpPr>
        <p:spPr bwMode="auto">
          <a:xfrm>
            <a:off x="8327521" y="6172488"/>
            <a:ext cx="652320" cy="652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Lst>
              <a:defRPr b="1">
                <a:solidFill>
                  <a:srgbClr val="FFFFFF"/>
                </a:solidFill>
                <a:latin typeface="+mj-lt"/>
                <a:cs typeface="+mj-cs"/>
              </a:defRPr>
            </a:lvl1pPr>
          </a:lstStyle>
          <a:p>
            <a:pPr>
              <a:defRPr/>
            </a:pPr>
            <a:fld id="{1AFA8875-014D-4F90-807B-BA3AC93ACD8D}" type="slidenum">
              <a:rPr lang="en-US" altLang="en-US"/>
              <a:pPr>
                <a:defRPr/>
              </a:pPr>
              <a:t>‹#›</a:t>
            </a:fld>
            <a:endParaRPr lang="en-US" altLang="en-US"/>
          </a:p>
        </p:txBody>
      </p:sp>
      <p:sp>
        <p:nvSpPr>
          <p:cNvPr id="14344" name="Text Box 8">
            <a:extLst>
              <a:ext uri="{FF2B5EF4-FFF2-40B4-BE49-F238E27FC236}">
                <a16:creationId xmlns:a16="http://schemas.microsoft.com/office/drawing/2014/main" id="{4B66C138-FA75-4F65-8B47-4724F905B325}"/>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4264645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14726" rtl="0" eaLnBrk="0" fontAlgn="base" hangingPunct="0">
        <a:lnSpc>
          <a:spcPct val="146000"/>
        </a:lnSpc>
        <a:spcBef>
          <a:spcPct val="0"/>
        </a:spcBef>
        <a:spcAft>
          <a:spcPct val="0"/>
        </a:spcAft>
        <a:buClr>
          <a:srgbClr val="000000"/>
        </a:buClr>
        <a:buSzPct val="100000"/>
        <a:buFont typeface="Times New Roman" panose="02020603050405020304" pitchFamily="18" charset="0"/>
        <a:defRPr sz="3266" b="1" kern="1200">
          <a:solidFill>
            <a:srgbClr val="FFFFFF"/>
          </a:solidFill>
          <a:latin typeface="+mj-lt"/>
          <a:ea typeface="+mj-ea"/>
          <a:cs typeface="+mj-cs"/>
        </a:defRPr>
      </a:lvl1pPr>
      <a:lvl2pPr algn="ctr" defTabSz="414726" rtl="0" eaLnBrk="0" fontAlgn="base" hangingPunct="0">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2pPr>
      <a:lvl3pPr algn="ctr" defTabSz="414726" rtl="0" eaLnBrk="0" fontAlgn="base" hangingPunct="0">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3pPr>
      <a:lvl4pPr algn="ctr" defTabSz="414726" rtl="0" eaLnBrk="0" fontAlgn="base" hangingPunct="0">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4pPr>
      <a:lvl5pPr algn="ctr" defTabSz="414726" rtl="0" eaLnBrk="0" fontAlgn="base" hangingPunct="0">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5pPr>
      <a:lvl6pPr marL="2280994" indent="-207363" algn="ctr" defTabSz="414726" rtl="0" fontAlgn="base">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6pPr>
      <a:lvl7pPr marL="2695720" indent="-207363" algn="ctr" defTabSz="414726" rtl="0" fontAlgn="base">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7pPr>
      <a:lvl8pPr marL="3110446" indent="-207363" algn="ctr" defTabSz="414726" rtl="0" fontAlgn="base">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8pPr>
      <a:lvl9pPr marL="3525172" indent="-207363" algn="ctr" defTabSz="414726" rtl="0" fontAlgn="base">
        <a:lnSpc>
          <a:spcPct val="146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9pPr>
    </p:titleStyle>
    <p:bodyStyle>
      <a:lvl1pPr marL="311045" indent="-311045" algn="l" defTabSz="414726" rtl="0" eaLnBrk="0" fontAlgn="base" hangingPunct="0">
        <a:lnSpc>
          <a:spcPct val="98000"/>
        </a:lnSpc>
        <a:spcBef>
          <a:spcPct val="0"/>
        </a:spcBef>
        <a:spcAft>
          <a:spcPts val="794"/>
        </a:spcAft>
        <a:buClr>
          <a:srgbClr val="000000"/>
        </a:buClr>
        <a:buSzPct val="100000"/>
        <a:buFont typeface="Times New Roman" panose="02020603050405020304" pitchFamily="18" charset="0"/>
        <a:defRPr sz="1814" kern="1200">
          <a:solidFill>
            <a:srgbClr val="FFFFFF"/>
          </a:solidFill>
          <a:latin typeface="+mn-lt"/>
          <a:ea typeface="+mn-ea"/>
          <a:cs typeface="+mn-cs"/>
        </a:defRPr>
      </a:lvl1pPr>
      <a:lvl2pPr marL="673930" indent="-259204" algn="l" defTabSz="414726" rtl="0" eaLnBrk="0" fontAlgn="base" hangingPunct="0">
        <a:lnSpc>
          <a:spcPct val="98000"/>
        </a:lnSpc>
        <a:spcBef>
          <a:spcPct val="0"/>
        </a:spcBef>
        <a:spcAft>
          <a:spcPts val="1032"/>
        </a:spcAft>
        <a:buClr>
          <a:srgbClr val="000000"/>
        </a:buClr>
        <a:buSzPct val="100000"/>
        <a:buFont typeface="Times New Roman" panose="02020603050405020304" pitchFamily="18" charset="0"/>
        <a:defRPr sz="1814" kern="1200">
          <a:solidFill>
            <a:srgbClr val="FFFFFF"/>
          </a:solidFill>
          <a:latin typeface="+mn-lt"/>
          <a:ea typeface="+mn-ea"/>
          <a:cs typeface="+mn-cs"/>
        </a:defRPr>
      </a:lvl2pPr>
      <a:lvl3pPr marL="1036815" indent="-207363" algn="l" defTabSz="414726" rtl="0" eaLnBrk="0" fontAlgn="base" hangingPunct="0">
        <a:lnSpc>
          <a:spcPct val="98000"/>
        </a:lnSpc>
        <a:spcBef>
          <a:spcPct val="0"/>
        </a:spcBef>
        <a:spcAft>
          <a:spcPts val="771"/>
        </a:spcAft>
        <a:buClr>
          <a:srgbClr val="000000"/>
        </a:buClr>
        <a:buSzPct val="100000"/>
        <a:buFont typeface="Times New Roman" panose="02020603050405020304" pitchFamily="18" charset="0"/>
        <a:defRPr sz="1814" kern="1200">
          <a:solidFill>
            <a:srgbClr val="FFFFFF"/>
          </a:solidFill>
          <a:latin typeface="+mn-lt"/>
          <a:ea typeface="+mn-ea"/>
          <a:cs typeface="+mn-cs"/>
        </a:defRPr>
      </a:lvl3pPr>
      <a:lvl4pPr marL="1451541" indent="-207363" algn="l" defTabSz="414726" rtl="0" eaLnBrk="0" fontAlgn="base" hangingPunct="0">
        <a:lnSpc>
          <a:spcPct val="98000"/>
        </a:lnSpc>
        <a:spcBef>
          <a:spcPct val="0"/>
        </a:spcBef>
        <a:spcAft>
          <a:spcPts val="522"/>
        </a:spcAft>
        <a:buClr>
          <a:srgbClr val="000000"/>
        </a:buClr>
        <a:buSzPct val="100000"/>
        <a:buFont typeface="Times New Roman" panose="02020603050405020304" pitchFamily="18" charset="0"/>
        <a:defRPr sz="1814" kern="1200">
          <a:solidFill>
            <a:srgbClr val="FFFFFF"/>
          </a:solidFill>
          <a:latin typeface="+mn-lt"/>
          <a:ea typeface="+mn-ea"/>
          <a:cs typeface="+mn-cs"/>
        </a:defRPr>
      </a:lvl4pPr>
      <a:lvl5pPr marL="1866268" indent="-207363" algn="l" defTabSz="414726" rtl="0" eaLnBrk="0" fontAlgn="base" hangingPunct="0">
        <a:lnSpc>
          <a:spcPct val="98000"/>
        </a:lnSpc>
        <a:spcBef>
          <a:spcPct val="0"/>
        </a:spcBef>
        <a:spcAft>
          <a:spcPts val="261"/>
        </a:spcAft>
        <a:buClr>
          <a:srgbClr val="000000"/>
        </a:buClr>
        <a:buSzPct val="100000"/>
        <a:buFont typeface="Times New Roman" panose="02020603050405020304" pitchFamily="18" charset="0"/>
        <a:defRPr sz="1814" kern="1200">
          <a:solidFill>
            <a:srgbClr val="FFFFFF"/>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6AA83EFF-0D1E-4FCA-8997-DD52DF7B20CC}"/>
              </a:ext>
            </a:extLst>
          </p:cNvPr>
          <p:cNvSpPr>
            <a:spLocks noChangeArrowheads="1"/>
          </p:cNvSpPr>
          <p:nvPr/>
        </p:nvSpPr>
        <p:spPr bwMode="auto">
          <a:xfrm>
            <a:off x="0" y="0"/>
            <a:ext cx="9144000" cy="1468954"/>
          </a:xfrm>
          <a:prstGeom prst="rect">
            <a:avLst/>
          </a:prstGeom>
          <a:solidFill>
            <a:srgbClr val="0066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8707"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r>
              <a:rPr lang="en-US" altLang="en-US" sz="4354" dirty="0">
                <a:solidFill>
                  <a:srgbClr val="FFFFFF"/>
                </a:solidFill>
                <a:latin typeface="Times New Roman" panose="02020603050405020304" pitchFamily="18" charset="0"/>
                <a:cs typeface="DejaVu Sans" charset="0"/>
              </a:rPr>
              <a:t> </a:t>
            </a:r>
            <a:r>
              <a:rPr lang="en-US" altLang="en-US" sz="3628" dirty="0">
                <a:solidFill>
                  <a:srgbClr val="FFFFFF"/>
                </a:solidFill>
                <a:latin typeface="Times New Roman" panose="02020603050405020304" pitchFamily="18" charset="0"/>
                <a:cs typeface="DejaVu Sans" charset="0"/>
              </a:rPr>
              <a:t>             </a:t>
            </a:r>
            <a:r>
              <a:rPr lang="en-US" altLang="en-US" sz="4354" cap="small" dirty="0">
                <a:solidFill>
                  <a:srgbClr val="FFFFFF"/>
                </a:solidFill>
                <a:latin typeface="Times New Roman" panose="02020603050405020304" pitchFamily="18" charset="0"/>
                <a:cs typeface="DejaVu Sans" charset="0"/>
              </a:rPr>
              <a:t>H</a:t>
            </a:r>
            <a:r>
              <a:rPr lang="en-US" altLang="en-US" sz="3628" cap="small" dirty="0">
                <a:solidFill>
                  <a:srgbClr val="FFFFFF"/>
                </a:solidFill>
                <a:latin typeface="Times New Roman" panose="02020603050405020304" pitchFamily="18" charset="0"/>
                <a:cs typeface="DejaVu Sans" charset="0"/>
              </a:rPr>
              <a:t>ide</a:t>
            </a:r>
          </a:p>
        </p:txBody>
      </p:sp>
      <p:sp>
        <p:nvSpPr>
          <p:cNvPr id="4099" name="Rectangle 2">
            <a:extLst>
              <a:ext uri="{FF2B5EF4-FFF2-40B4-BE49-F238E27FC236}">
                <a16:creationId xmlns:a16="http://schemas.microsoft.com/office/drawing/2014/main" id="{5CB42E85-E591-4785-91DA-5C4A2F8E9F8E}"/>
              </a:ext>
            </a:extLst>
          </p:cNvPr>
          <p:cNvSpPr>
            <a:spLocks noGrp="1" noChangeArrowheads="1"/>
          </p:cNvSpPr>
          <p:nvPr>
            <p:ph type="title"/>
          </p:nvPr>
        </p:nvSpPr>
        <p:spPr bwMode="auto">
          <a:xfrm>
            <a:off x="4478400" y="0"/>
            <a:ext cx="4204800" cy="14171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4100" name="Rectangle 3">
            <a:extLst>
              <a:ext uri="{FF2B5EF4-FFF2-40B4-BE49-F238E27FC236}">
                <a16:creationId xmlns:a16="http://schemas.microsoft.com/office/drawing/2014/main" id="{C197F59E-BE73-41C6-AB26-B853EA056937}"/>
              </a:ext>
            </a:extLst>
          </p:cNvPr>
          <p:cNvSpPr>
            <a:spLocks noGrp="1" noChangeArrowheads="1"/>
          </p:cNvSpPr>
          <p:nvPr>
            <p:ph type="body" idx="1"/>
          </p:nvPr>
        </p:nvSpPr>
        <p:spPr bwMode="auto">
          <a:xfrm>
            <a:off x="4478400" y="1604328"/>
            <a:ext cx="420480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4101" name="Rectangle 4">
            <a:extLst>
              <a:ext uri="{FF2B5EF4-FFF2-40B4-BE49-F238E27FC236}">
                <a16:creationId xmlns:a16="http://schemas.microsoft.com/office/drawing/2014/main" id="{825460C4-10C7-474D-A6B7-0A79F0EFFFEE}"/>
              </a:ext>
            </a:extLst>
          </p:cNvPr>
          <p:cNvSpPr>
            <a:spLocks noChangeArrowheads="1"/>
          </p:cNvSpPr>
          <p:nvPr/>
        </p:nvSpPr>
        <p:spPr bwMode="auto">
          <a:xfrm>
            <a:off x="0" y="6532526"/>
            <a:ext cx="9144000" cy="326915"/>
          </a:xfrm>
          <a:prstGeom prst="rect">
            <a:avLst/>
          </a:prstGeom>
          <a:solidFill>
            <a:srgbClr val="0066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4102" name="Oval 5">
            <a:extLst>
              <a:ext uri="{FF2B5EF4-FFF2-40B4-BE49-F238E27FC236}">
                <a16:creationId xmlns:a16="http://schemas.microsoft.com/office/drawing/2014/main" id="{FD331F48-46C6-49C5-B16C-8D6F8147BAD9}"/>
              </a:ext>
            </a:extLst>
          </p:cNvPr>
          <p:cNvSpPr>
            <a:spLocks noChangeArrowheads="1"/>
          </p:cNvSpPr>
          <p:nvPr/>
        </p:nvSpPr>
        <p:spPr bwMode="auto">
          <a:xfrm>
            <a:off x="8409600" y="6254577"/>
            <a:ext cx="489600" cy="489651"/>
          </a:xfrm>
          <a:prstGeom prst="ellipse">
            <a:avLst/>
          </a:prstGeom>
          <a:solidFill>
            <a:srgbClr val="2C3E5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2" name="Text Box 6">
            <a:extLst>
              <a:ext uri="{FF2B5EF4-FFF2-40B4-BE49-F238E27FC236}">
                <a16:creationId xmlns:a16="http://schemas.microsoft.com/office/drawing/2014/main" id="{F442E7C1-DC04-437D-9D1A-875D6254B520}"/>
              </a:ext>
            </a:extLst>
          </p:cNvPr>
          <p:cNvSpPr txBox="1">
            <a:spLocks noChangeArrowheads="1"/>
          </p:cNvSpPr>
          <p:nvPr/>
        </p:nvSpPr>
        <p:spPr bwMode="auto">
          <a:xfrm>
            <a:off x="8327521" y="6169608"/>
            <a:ext cx="653760" cy="65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nchor="ctr"/>
          <a:lstStyle>
            <a:lvl1pPr>
              <a:tabLst>
                <a:tab pos="457200" algn="l"/>
              </a:tabLst>
              <a:defRPr>
                <a:solidFill>
                  <a:srgbClr val="000000"/>
                </a:solidFill>
                <a:latin typeface="Source Sans Pro" pitchFamily="32" charset="0"/>
                <a:cs typeface="源ノ角ゴシック Normal" charset="0"/>
              </a:defRPr>
            </a:lvl1pPr>
            <a:lvl2pPr>
              <a:tabLst>
                <a:tab pos="457200" algn="l"/>
              </a:tabLst>
              <a:defRPr>
                <a:solidFill>
                  <a:srgbClr val="000000"/>
                </a:solidFill>
                <a:latin typeface="Source Sans Pro" pitchFamily="32" charset="0"/>
                <a:cs typeface="源ノ角ゴシック Normal" charset="0"/>
              </a:defRPr>
            </a:lvl2pPr>
            <a:lvl3pPr>
              <a:tabLst>
                <a:tab pos="457200" algn="l"/>
              </a:tabLst>
              <a:defRPr>
                <a:solidFill>
                  <a:srgbClr val="000000"/>
                </a:solidFill>
                <a:latin typeface="Source Sans Pro" pitchFamily="32" charset="0"/>
                <a:cs typeface="源ノ角ゴシック Normal" charset="0"/>
              </a:defRPr>
            </a:lvl3pPr>
            <a:lvl4pPr>
              <a:tabLst>
                <a:tab pos="457200" algn="l"/>
              </a:tabLst>
              <a:defRPr>
                <a:solidFill>
                  <a:srgbClr val="000000"/>
                </a:solidFill>
                <a:latin typeface="Source Sans Pro" pitchFamily="32" charset="0"/>
                <a:cs typeface="源ノ角ゴシック Normal" charset="0"/>
              </a:defRPr>
            </a:lvl4pPr>
            <a:lvl5pPr>
              <a:tabLst>
                <a:tab pos="457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fld id="{48EB16C0-35F0-42B5-9F79-3940A4C80839}" type="slidenum">
              <a:rPr lang="en-US" altLang="en-US" sz="2177" smtClean="0">
                <a:solidFill>
                  <a:srgbClr val="FFFFFF"/>
                </a:solidFill>
                <a:latin typeface="Times New Roman" panose="02020603050405020304" pitchFamily="18" charset="0"/>
                <a:cs typeface="DejaVu Sans" charset="0"/>
              </a:rPr>
              <a:pPr algn="ctr" eaLnBrk="1" hangingPunct="1">
                <a:lnSpc>
                  <a:spcPct val="93000"/>
                </a:lnSpc>
                <a:buClr>
                  <a:srgbClr val="000000"/>
                </a:buClr>
                <a:buSzPct val="100000"/>
                <a:buFont typeface="Times New Roman" panose="02020603050405020304" pitchFamily="18" charset="0"/>
                <a:buNone/>
                <a:defRPr/>
              </a:pPr>
              <a:t>‹#›</a:t>
            </a:fld>
            <a:endParaRPr lang="en-US" altLang="en-US" sz="2177">
              <a:solidFill>
                <a:srgbClr val="FFFFFF"/>
              </a:solidFill>
              <a:latin typeface="Times New Roman" panose="02020603050405020304" pitchFamily="18" charset="0"/>
              <a:cs typeface="DejaVu Sans" charset="0"/>
            </a:endParaRPr>
          </a:p>
        </p:txBody>
      </p:sp>
      <p:sp>
        <p:nvSpPr>
          <p:cNvPr id="4103" name="Text Box 7">
            <a:extLst>
              <a:ext uri="{FF2B5EF4-FFF2-40B4-BE49-F238E27FC236}">
                <a16:creationId xmlns:a16="http://schemas.microsoft.com/office/drawing/2014/main" id="{64728733-1933-4244-A7ED-034C49ED5F96}"/>
              </a:ext>
            </a:extLst>
          </p:cNvPr>
          <p:cNvSpPr txBox="1">
            <a:spLocks noChangeArrowheads="1"/>
          </p:cNvSpPr>
          <p:nvPr/>
        </p:nvSpPr>
        <p:spPr bwMode="auto">
          <a:xfrm>
            <a:off x="326881" y="6532526"/>
            <a:ext cx="261216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r>
              <a:rPr lang="en-US" altLang="en-US" sz="2177">
                <a:solidFill>
                  <a:srgbClr val="FFFFFF"/>
                </a:solidFill>
                <a:latin typeface="Times New Roman" panose="02020603050405020304" pitchFamily="18" charset="0"/>
                <a:cs typeface="DejaVu Sans" charset="0"/>
              </a:rPr>
              <a:t>Data Oriented</a:t>
            </a:r>
          </a:p>
        </p:txBody>
      </p:sp>
      <p:sp>
        <p:nvSpPr>
          <p:cNvPr id="4104" name="Text Box 8">
            <a:extLst>
              <a:ext uri="{FF2B5EF4-FFF2-40B4-BE49-F238E27FC236}">
                <a16:creationId xmlns:a16="http://schemas.microsoft.com/office/drawing/2014/main" id="{8B644CBE-1636-4653-83AB-7AA2D291EEA4}"/>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
        <p:nvSpPr>
          <p:cNvPr id="4106" name="Rectangle 9">
            <a:extLst>
              <a:ext uri="{FF2B5EF4-FFF2-40B4-BE49-F238E27FC236}">
                <a16:creationId xmlns:a16="http://schemas.microsoft.com/office/drawing/2014/main" id="{DBE6F6B6-6C39-4B18-A536-56B0CA05F711}"/>
              </a:ext>
            </a:extLst>
          </p:cNvPr>
          <p:cNvSpPr>
            <a:spLocks noChangeArrowheads="1"/>
          </p:cNvSpPr>
          <p:nvPr/>
        </p:nvSpPr>
        <p:spPr bwMode="auto">
          <a:xfrm>
            <a:off x="0" y="6532526"/>
            <a:ext cx="9144000" cy="326915"/>
          </a:xfrm>
          <a:prstGeom prst="rect">
            <a:avLst/>
          </a:prstGeom>
          <a:solidFill>
            <a:srgbClr val="0066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4107" name="Oval 10">
            <a:extLst>
              <a:ext uri="{FF2B5EF4-FFF2-40B4-BE49-F238E27FC236}">
                <a16:creationId xmlns:a16="http://schemas.microsoft.com/office/drawing/2014/main" id="{8770244C-BA25-46BC-B5CF-4C9D2D96FBD6}"/>
              </a:ext>
            </a:extLst>
          </p:cNvPr>
          <p:cNvSpPr>
            <a:spLocks noChangeArrowheads="1"/>
          </p:cNvSpPr>
          <p:nvPr/>
        </p:nvSpPr>
        <p:spPr bwMode="auto">
          <a:xfrm>
            <a:off x="8409600" y="6254577"/>
            <a:ext cx="489600" cy="489651"/>
          </a:xfrm>
          <a:prstGeom prst="ellipse">
            <a:avLst/>
          </a:prstGeom>
          <a:solidFill>
            <a:srgbClr val="2C3E5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 name="Text Box 11">
            <a:extLst>
              <a:ext uri="{FF2B5EF4-FFF2-40B4-BE49-F238E27FC236}">
                <a16:creationId xmlns:a16="http://schemas.microsoft.com/office/drawing/2014/main" id="{7BAD817F-CB69-42AF-BE7E-5580ECCF977B}"/>
              </a:ext>
            </a:extLst>
          </p:cNvPr>
          <p:cNvSpPr txBox="1">
            <a:spLocks noChangeArrowheads="1"/>
          </p:cNvSpPr>
          <p:nvPr/>
        </p:nvSpPr>
        <p:spPr bwMode="auto">
          <a:xfrm>
            <a:off x="8327521" y="6169608"/>
            <a:ext cx="653760" cy="65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nchor="ctr"/>
          <a:lstStyle>
            <a:lvl1pPr>
              <a:tabLst>
                <a:tab pos="457200" algn="l"/>
              </a:tabLst>
              <a:defRPr>
                <a:solidFill>
                  <a:srgbClr val="000000"/>
                </a:solidFill>
                <a:latin typeface="Source Sans Pro" pitchFamily="32" charset="0"/>
                <a:cs typeface="源ノ角ゴシック Normal" charset="0"/>
              </a:defRPr>
            </a:lvl1pPr>
            <a:lvl2pPr>
              <a:tabLst>
                <a:tab pos="457200" algn="l"/>
              </a:tabLst>
              <a:defRPr>
                <a:solidFill>
                  <a:srgbClr val="000000"/>
                </a:solidFill>
                <a:latin typeface="Source Sans Pro" pitchFamily="32" charset="0"/>
                <a:cs typeface="源ノ角ゴシック Normal" charset="0"/>
              </a:defRPr>
            </a:lvl2pPr>
            <a:lvl3pPr>
              <a:tabLst>
                <a:tab pos="457200" algn="l"/>
              </a:tabLst>
              <a:defRPr>
                <a:solidFill>
                  <a:srgbClr val="000000"/>
                </a:solidFill>
                <a:latin typeface="Source Sans Pro" pitchFamily="32" charset="0"/>
                <a:cs typeface="源ノ角ゴシック Normal" charset="0"/>
              </a:defRPr>
            </a:lvl3pPr>
            <a:lvl4pPr>
              <a:tabLst>
                <a:tab pos="457200" algn="l"/>
              </a:tabLst>
              <a:defRPr>
                <a:solidFill>
                  <a:srgbClr val="000000"/>
                </a:solidFill>
                <a:latin typeface="Source Sans Pro" pitchFamily="32" charset="0"/>
                <a:cs typeface="源ノ角ゴシック Normal" charset="0"/>
              </a:defRPr>
            </a:lvl4pPr>
            <a:lvl5pPr>
              <a:tabLst>
                <a:tab pos="457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fld id="{16BEDFA9-15FE-48C5-9009-F8F301B11916}" type="slidenum">
              <a:rPr lang="en-US" altLang="en-US" sz="2177" smtClean="0">
                <a:solidFill>
                  <a:srgbClr val="FFFFFF"/>
                </a:solidFill>
                <a:latin typeface="Times New Roman" panose="02020603050405020304" pitchFamily="18" charset="0"/>
                <a:cs typeface="DejaVu Sans" charset="0"/>
              </a:rPr>
              <a:pPr algn="ctr" eaLnBrk="1" hangingPunct="1">
                <a:lnSpc>
                  <a:spcPct val="93000"/>
                </a:lnSpc>
                <a:buClr>
                  <a:srgbClr val="000000"/>
                </a:buClr>
                <a:buSzPct val="100000"/>
                <a:buFont typeface="Times New Roman" panose="02020603050405020304" pitchFamily="18" charset="0"/>
                <a:buNone/>
                <a:defRPr/>
              </a:pPr>
              <a:t>‹#›</a:t>
            </a:fld>
            <a:endParaRPr lang="en-US" altLang="en-US" sz="2177">
              <a:solidFill>
                <a:srgbClr val="FFFFFF"/>
              </a:solidFill>
              <a:latin typeface="Times New Roman" panose="02020603050405020304" pitchFamily="18" charset="0"/>
              <a:cs typeface="DejaVu Sans" charset="0"/>
            </a:endParaRPr>
          </a:p>
        </p:txBody>
      </p:sp>
      <p:sp>
        <p:nvSpPr>
          <p:cNvPr id="4108" name="Text Box 12">
            <a:extLst>
              <a:ext uri="{FF2B5EF4-FFF2-40B4-BE49-F238E27FC236}">
                <a16:creationId xmlns:a16="http://schemas.microsoft.com/office/drawing/2014/main" id="{CBDA5663-8407-46D0-9627-81E81C52423E}"/>
              </a:ext>
            </a:extLst>
          </p:cNvPr>
          <p:cNvSpPr txBox="1">
            <a:spLocks noChangeArrowheads="1"/>
          </p:cNvSpPr>
          <p:nvPr/>
        </p:nvSpPr>
        <p:spPr bwMode="auto">
          <a:xfrm>
            <a:off x="326881" y="6532526"/>
            <a:ext cx="261216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r>
              <a:rPr lang="en-US" altLang="en-US" sz="2177">
                <a:solidFill>
                  <a:srgbClr val="FFFFFF"/>
                </a:solidFill>
                <a:latin typeface="Times New Roman" panose="02020603050405020304" pitchFamily="18" charset="0"/>
                <a:cs typeface="DejaVu Sans" charset="0"/>
              </a:rPr>
              <a:t>Data Oriented</a:t>
            </a:r>
          </a:p>
        </p:txBody>
      </p:sp>
      <p:sp>
        <p:nvSpPr>
          <p:cNvPr id="4109" name="Text Box 13">
            <a:extLst>
              <a:ext uri="{FF2B5EF4-FFF2-40B4-BE49-F238E27FC236}">
                <a16:creationId xmlns:a16="http://schemas.microsoft.com/office/drawing/2014/main" id="{9AE15497-BAF8-4D0D-AA01-DC9F5640E6D0}"/>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pic>
        <p:nvPicPr>
          <p:cNvPr id="4111" name="Picture 14">
            <a:extLst>
              <a:ext uri="{FF2B5EF4-FFF2-40B4-BE49-F238E27FC236}">
                <a16:creationId xmlns:a16="http://schemas.microsoft.com/office/drawing/2014/main" id="{6A25A62A-992A-4197-BA55-4174FAEC16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720" y="368679"/>
            <a:ext cx="1054080" cy="6711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15">
            <a:extLst>
              <a:ext uri="{FF2B5EF4-FFF2-40B4-BE49-F238E27FC236}">
                <a16:creationId xmlns:a16="http://schemas.microsoft.com/office/drawing/2014/main" id="{4519725D-1A7D-4440-AD58-18CD7D14DDDF}"/>
              </a:ext>
            </a:extLst>
          </p:cNvPr>
          <p:cNvSpPr txBox="1">
            <a:spLocks noChangeArrowheads="1"/>
          </p:cNvSpPr>
          <p:nvPr/>
        </p:nvSpPr>
        <p:spPr bwMode="auto">
          <a:xfrm>
            <a:off x="331200" y="1664815"/>
            <a:ext cx="3798720" cy="3643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Source Sans Pro" pitchFamily="32" charset="0"/>
                <a:cs typeface="源ノ角ゴシック Normal" charset="0"/>
              </a:defRPr>
            </a:lvl9pPr>
          </a:lstStyle>
          <a:p>
            <a:pPr eaLnBrk="1" hangingPunct="1">
              <a:lnSpc>
                <a:spcPct val="110000"/>
              </a:lnSpc>
              <a:buClr>
                <a:srgbClr val="000000"/>
              </a:buClr>
              <a:buSzPct val="100000"/>
              <a:buFont typeface="Times New Roman" panose="02020603050405020304" pitchFamily="18" charset="0"/>
              <a:buNone/>
              <a:defRPr/>
            </a:pPr>
            <a:r>
              <a:rPr lang="en-US" altLang="en-US" sz="1633" b="1">
                <a:latin typeface="Roboto" pitchFamily="16" charset="0"/>
                <a:ea typeface="ＭＳ Ｐゴシック" panose="020B0600070205080204" pitchFamily="34" charset="-128"/>
              </a:rPr>
              <a:t>RESTRICT</a:t>
            </a:r>
            <a:r>
              <a:rPr lang="en-US" altLang="en-US" sz="1633">
                <a:latin typeface="Roboto" pitchFamily="16" charset="0"/>
                <a:ea typeface="ＭＳ Ｐゴシック" panose="020B0600070205080204" pitchFamily="34" charset="-128"/>
              </a:rPr>
              <a:t> : Prevent unauthorized access to personal data</a:t>
            </a:r>
          </a:p>
          <a:p>
            <a:pPr eaLnBrk="1" hangingPunct="1">
              <a:lnSpc>
                <a:spcPct val="110000"/>
              </a:lnSpc>
              <a:buClr>
                <a:srgbClr val="000000"/>
              </a:buClr>
              <a:buSzPct val="100000"/>
              <a:buFont typeface="Times New Roman" panose="02020603050405020304" pitchFamily="18" charset="0"/>
              <a:buNone/>
              <a:defRPr/>
            </a:pPr>
            <a:endParaRPr lang="en-US" altLang="en-US" sz="1633">
              <a:latin typeface="Roboto" pitchFamily="16" charset="0"/>
              <a:ea typeface="ＭＳ Ｐゴシック" panose="020B0600070205080204" pitchFamily="34" charset="-128"/>
            </a:endParaRPr>
          </a:p>
          <a:p>
            <a:pPr eaLnBrk="1" hangingPunct="1">
              <a:lnSpc>
                <a:spcPct val="110000"/>
              </a:lnSpc>
              <a:buClr>
                <a:srgbClr val="000000"/>
              </a:buClr>
              <a:buSzPct val="100000"/>
              <a:buFont typeface="Times New Roman" panose="02020603050405020304" pitchFamily="18" charset="0"/>
              <a:buNone/>
              <a:defRPr/>
            </a:pPr>
            <a:r>
              <a:rPr lang="en-US" altLang="en-US" sz="1633" b="1">
                <a:latin typeface="Roboto" pitchFamily="16" charset="0"/>
                <a:ea typeface="ＭＳ Ｐゴシック" panose="020B0600070205080204" pitchFamily="34" charset="-128"/>
              </a:rPr>
              <a:t>MIX</a:t>
            </a:r>
            <a:r>
              <a:rPr lang="en-US" altLang="en-US" sz="1633">
                <a:latin typeface="Roboto" pitchFamily="16" charset="0"/>
                <a:ea typeface="ＭＳ Ｐゴシック" panose="020B0600070205080204" pitchFamily="34" charset="-128"/>
              </a:rPr>
              <a:t> : Process personal data randomly within a large enough group to reduce correlation</a:t>
            </a:r>
          </a:p>
          <a:p>
            <a:pPr eaLnBrk="1" hangingPunct="1">
              <a:lnSpc>
                <a:spcPct val="110000"/>
              </a:lnSpc>
              <a:buClr>
                <a:srgbClr val="000000"/>
              </a:buClr>
              <a:buSzPct val="100000"/>
              <a:buFont typeface="Times New Roman" panose="02020603050405020304" pitchFamily="18" charset="0"/>
              <a:buNone/>
              <a:defRPr/>
            </a:pPr>
            <a:endParaRPr lang="en-US" altLang="en-US" sz="1633">
              <a:latin typeface="Roboto" pitchFamily="16" charset="0"/>
              <a:ea typeface="ＭＳ Ｐゴシック" panose="020B0600070205080204" pitchFamily="34" charset="-128"/>
            </a:endParaRPr>
          </a:p>
          <a:p>
            <a:pPr eaLnBrk="1" hangingPunct="1">
              <a:lnSpc>
                <a:spcPct val="110000"/>
              </a:lnSpc>
              <a:buClr>
                <a:srgbClr val="000000"/>
              </a:buClr>
              <a:buSzPct val="100000"/>
              <a:buFont typeface="Times New Roman" panose="02020603050405020304" pitchFamily="18" charset="0"/>
              <a:buNone/>
              <a:defRPr/>
            </a:pPr>
            <a:r>
              <a:rPr lang="en-US" altLang="en-US" sz="1633" b="1">
                <a:latin typeface="Roboto" pitchFamily="16" charset="0"/>
                <a:ea typeface="ＭＳ Ｐゴシック" panose="020B0600070205080204" pitchFamily="34" charset="-128"/>
              </a:rPr>
              <a:t>OBFUSCATE</a:t>
            </a:r>
            <a:r>
              <a:rPr lang="en-US" altLang="en-US" sz="1633">
                <a:latin typeface="Roboto" pitchFamily="16" charset="0"/>
                <a:ea typeface="ＭＳ Ｐゴシック" panose="020B0600070205080204" pitchFamily="34" charset="-128"/>
              </a:rPr>
              <a:t> : Prevent understandability of personal data</a:t>
            </a:r>
          </a:p>
          <a:p>
            <a:pPr eaLnBrk="1" hangingPunct="1">
              <a:lnSpc>
                <a:spcPct val="110000"/>
              </a:lnSpc>
              <a:buClr>
                <a:srgbClr val="000000"/>
              </a:buClr>
              <a:buSzPct val="100000"/>
              <a:buFont typeface="Times New Roman" panose="02020603050405020304" pitchFamily="18" charset="0"/>
              <a:buNone/>
              <a:defRPr/>
            </a:pPr>
            <a:endParaRPr lang="en-US" altLang="en-US" sz="1633">
              <a:latin typeface="Roboto" pitchFamily="16" charset="0"/>
              <a:ea typeface="ＭＳ Ｐゴシック" panose="020B0600070205080204" pitchFamily="34" charset="-128"/>
            </a:endParaRPr>
          </a:p>
          <a:p>
            <a:pPr eaLnBrk="1" hangingPunct="1">
              <a:lnSpc>
                <a:spcPct val="110000"/>
              </a:lnSpc>
              <a:buClr>
                <a:srgbClr val="000000"/>
              </a:buClr>
              <a:buSzPct val="100000"/>
              <a:buFont typeface="Times New Roman" panose="02020603050405020304" pitchFamily="18" charset="0"/>
              <a:buNone/>
              <a:defRPr/>
            </a:pPr>
            <a:r>
              <a:rPr lang="en-US" altLang="en-US" sz="1633" b="1">
                <a:latin typeface="Roboto" pitchFamily="16" charset="0"/>
                <a:ea typeface="ＭＳ Ｐゴシック" panose="020B0600070205080204" pitchFamily="34" charset="-128"/>
              </a:rPr>
              <a:t>DISSOCIATE</a:t>
            </a:r>
            <a:r>
              <a:rPr lang="en-US" altLang="en-US" sz="1633">
                <a:latin typeface="Roboto" pitchFamily="16" charset="0"/>
                <a:ea typeface="ＭＳ Ｐゴシック" panose="020B0600070205080204" pitchFamily="34" charset="-128"/>
              </a:rPr>
              <a:t> : Remove the correlation between data subjects and their personal data.</a:t>
            </a:r>
          </a:p>
        </p:txBody>
      </p:sp>
    </p:spTree>
    <p:extLst>
      <p:ext uri="{BB962C8B-B14F-4D97-AF65-F5344CB8AC3E}">
        <p14:creationId xmlns:p14="http://schemas.microsoft.com/office/powerpoint/2010/main" val="18218102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FFFFFF"/>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2pPr>
      <a:lvl3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3pPr>
      <a:lvl4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4pPr>
      <a:lvl5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FFFFFF"/>
          </a:solidFill>
          <a:latin typeface="Times New Roman" panose="02020603050405020304" pitchFamily="18" charset="0"/>
          <a:cs typeface="DejaVu Sans" charset="0"/>
        </a:defRPr>
      </a:lvl9pPr>
    </p:titleStyle>
    <p:bodyStyle>
      <a:lvl1pPr marL="311045" indent="-311045" algn="l" defTabSz="414726" rtl="0" eaLnBrk="0" fontAlgn="base" hangingPunct="0">
        <a:lnSpc>
          <a:spcPct val="93000"/>
        </a:lnSpc>
        <a:spcBef>
          <a:spcPts val="1293"/>
        </a:spcBef>
        <a:spcAft>
          <a:spcPct val="0"/>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673930" indent="-259204" algn="l" defTabSz="414726" rtl="0" eaLnBrk="0" fontAlgn="base" hangingPunct="0">
        <a:lnSpc>
          <a:spcPct val="93000"/>
        </a:lnSpc>
        <a:spcBef>
          <a:spcPts val="1032"/>
        </a:spcBef>
        <a:spcAft>
          <a:spcPct val="0"/>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036815" indent="-207363" algn="l" defTabSz="414726" rtl="0" eaLnBrk="0" fontAlgn="base" hangingPunct="0">
        <a:lnSpc>
          <a:spcPct val="93000"/>
        </a:lnSpc>
        <a:spcBef>
          <a:spcPts val="771"/>
        </a:spcBef>
        <a:spcAft>
          <a:spcPct val="0"/>
        </a:spcAft>
        <a:buClr>
          <a:srgbClr val="000000"/>
        </a:buClr>
        <a:buSzPct val="100000"/>
        <a:buFont typeface="Times New Roman" panose="02020603050405020304" pitchFamily="18" charset="0"/>
        <a:defRPr sz="2177" kern="1200">
          <a:solidFill>
            <a:srgbClr val="000000"/>
          </a:solidFill>
          <a:latin typeface="+mn-lt"/>
          <a:ea typeface="+mn-ea"/>
          <a:cs typeface="+mn-cs"/>
        </a:defRPr>
      </a:lvl3pPr>
      <a:lvl4pPr marL="1451541" indent="-207363" algn="l" defTabSz="414726" rtl="0" eaLnBrk="0" fontAlgn="base" hangingPunct="0">
        <a:lnSpc>
          <a:spcPct val="93000"/>
        </a:lnSpc>
        <a:spcBef>
          <a:spcPts val="522"/>
        </a:spcBef>
        <a:spcAft>
          <a:spcPct val="0"/>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1866268" indent="-207363" algn="l" defTabSz="414726" rtl="0" eaLnBrk="0" fontAlgn="base" hangingPunct="0">
        <a:lnSpc>
          <a:spcPct val="93000"/>
        </a:lnSpc>
        <a:spcBef>
          <a:spcPts val="261"/>
        </a:spcBef>
        <a:spcAft>
          <a:spcPct val="0"/>
        </a:spcAft>
        <a:buClr>
          <a:srgbClr val="000000"/>
        </a:buClr>
        <a:buSzPct val="100000"/>
        <a:buFont typeface="Times New Roman" panose="02020603050405020304" pitchFamily="18" charset="0"/>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882BAEA-84B6-4BB0-BD82-3F7CAB57EAD8}"/>
              </a:ext>
            </a:extLst>
          </p:cNvPr>
          <p:cNvSpPr>
            <a:spLocks noMove="1" noResize="1"/>
          </p:cNvSpPr>
          <p:nvPr/>
        </p:nvSpPr>
        <p:spPr>
          <a:xfrm>
            <a:off x="0" y="6531710"/>
            <a:ext cx="9143433" cy="32658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C3E50"/>
          </a:solidFill>
          <a:ln>
            <a:noFill/>
            <a:prstDash val="solid"/>
          </a:ln>
        </p:spPr>
        <p:txBody>
          <a:bodyPr lIns="0" tIns="0" rIns="0" bIns="0" anchor="ctr" anchorCtr="0">
            <a:noAutofit/>
          </a:bodyPr>
          <a:lstStyle/>
          <a:p>
            <a:pPr lvl="0" hangingPunct="0">
              <a:buNone/>
              <a:tabLst/>
            </a:pPr>
            <a:endParaRPr lang="en-US" sz="1633" b="1" kern="1200">
              <a:solidFill>
                <a:srgbClr val="FFFFFF"/>
              </a:solidFill>
              <a:latin typeface="Source Sans Pro Black" pitchFamily="34"/>
              <a:ea typeface="源ノ角ゴシック Heavy" pitchFamily="2"/>
              <a:cs typeface="DejaVu Sans" pitchFamily="2"/>
            </a:endParaRPr>
          </a:p>
        </p:txBody>
      </p:sp>
      <p:sp>
        <p:nvSpPr>
          <p:cNvPr id="3" name="Freeform: Shape 2">
            <a:extLst>
              <a:ext uri="{FF2B5EF4-FFF2-40B4-BE49-F238E27FC236}">
                <a16:creationId xmlns:a16="http://schemas.microsoft.com/office/drawing/2014/main" id="{93A9B79A-9817-4169-88F6-8CF82A7297B7}"/>
              </a:ext>
            </a:extLst>
          </p:cNvPr>
          <p:cNvSpPr/>
          <p:nvPr/>
        </p:nvSpPr>
        <p:spPr>
          <a:xfrm>
            <a:off x="0" y="0"/>
            <a:ext cx="9143433" cy="14696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C3E50"/>
          </a:solidFill>
          <a:ln>
            <a:noFill/>
            <a:prstDash val="solid"/>
          </a:ln>
        </p:spPr>
        <p:txBody>
          <a:bodyPr lIns="0" tIns="0" rIns="0" bIns="0" anchor="ctr" anchorCtr="0">
            <a:noAutofit/>
          </a:bodyPr>
          <a:lstStyle/>
          <a:p>
            <a:pPr lvl="0" hangingPunct="0">
              <a:buNone/>
              <a:tabLst/>
            </a:pPr>
            <a:endParaRPr lang="en-US" sz="1633" b="1" kern="1200">
              <a:solidFill>
                <a:srgbClr val="FFFFFF"/>
              </a:solidFill>
              <a:latin typeface="Source Sans Pro Black" pitchFamily="34"/>
              <a:ea typeface="源ノ角ゴシック Heavy" pitchFamily="2"/>
              <a:cs typeface="DejaVu Sans" pitchFamily="2"/>
            </a:endParaRPr>
          </a:p>
        </p:txBody>
      </p:sp>
      <p:sp>
        <p:nvSpPr>
          <p:cNvPr id="4" name="Title Placeholder 3">
            <a:extLst>
              <a:ext uri="{FF2B5EF4-FFF2-40B4-BE49-F238E27FC236}">
                <a16:creationId xmlns:a16="http://schemas.microsoft.com/office/drawing/2014/main" id="{F87606A4-3DE8-4B58-A88B-0C6D7D81FF4E}"/>
              </a:ext>
            </a:extLst>
          </p:cNvPr>
          <p:cNvSpPr txBox="1">
            <a:spLocks noGrp="1"/>
          </p:cNvSpPr>
          <p:nvPr>
            <p:ph type="title"/>
          </p:nvPr>
        </p:nvSpPr>
        <p:spPr>
          <a:xfrm>
            <a:off x="326551" y="273352"/>
            <a:ext cx="8490331" cy="869697"/>
          </a:xfrm>
          <a:prstGeom prst="rect">
            <a:avLst/>
          </a:prstGeom>
          <a:noFill/>
          <a:ln>
            <a:noFill/>
          </a:ln>
        </p:spPr>
        <p:txBody>
          <a:bodyPr wrap="square" lIns="0" tIns="0" rIns="0" bIns="0" anchor="ctr" anchorCtr="0">
            <a:noAutofit/>
          </a:bodyPr>
          <a:lstStyle/>
          <a:p>
            <a:endParaRPr lang="en-US"/>
          </a:p>
        </p:txBody>
      </p:sp>
      <p:sp>
        <p:nvSpPr>
          <p:cNvPr id="5" name="Text Placeholder 4">
            <a:extLst>
              <a:ext uri="{FF2B5EF4-FFF2-40B4-BE49-F238E27FC236}">
                <a16:creationId xmlns:a16="http://schemas.microsoft.com/office/drawing/2014/main" id="{1FEBC3F4-6462-4246-896D-D66A650E612E}"/>
              </a:ext>
            </a:extLst>
          </p:cNvPr>
          <p:cNvSpPr txBox="1">
            <a:spLocks noGrp="1"/>
          </p:cNvSpPr>
          <p:nvPr>
            <p:ph type="body" idx="1"/>
          </p:nvPr>
        </p:nvSpPr>
        <p:spPr>
          <a:xfrm>
            <a:off x="326551" y="1796220"/>
            <a:ext cx="8490331" cy="4572197"/>
          </a:xfrm>
          <a:prstGeom prst="rect">
            <a:avLst/>
          </a:prstGeom>
          <a:noFill/>
          <a:ln>
            <a:noFill/>
          </a:ln>
        </p:spPr>
        <p:txBody>
          <a:bodyPr lIns="0" tIns="0" rIns="0" bIns="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80A4234-6B35-4205-A7BB-98596C1DECA4}"/>
              </a:ext>
            </a:extLst>
          </p:cNvPr>
          <p:cNvSpPr txBox="1">
            <a:spLocks noGrp="1"/>
          </p:cNvSpPr>
          <p:nvPr>
            <p:ph type="dt" sz="half" idx="2"/>
          </p:nvPr>
        </p:nvSpPr>
        <p:spPr>
          <a:xfrm>
            <a:off x="326551" y="6531710"/>
            <a:ext cx="2612409" cy="326585"/>
          </a:xfrm>
          <a:prstGeom prst="rect">
            <a:avLst/>
          </a:prstGeom>
          <a:noFill/>
          <a:ln>
            <a:noFill/>
          </a:ln>
        </p:spPr>
        <p:txBody>
          <a:bodyPr lIns="0" tIns="0" rIns="0" bIns="0" anchorCtr="0">
            <a:noAutofit/>
          </a:bodyPr>
          <a:lstStyle>
            <a:lvl1pPr lvl="0" algn="l" hangingPunct="0">
              <a:buNone/>
              <a:tabLst/>
              <a:defRPr lang="en-US" sz="1633" b="1" kern="1200">
                <a:solidFill>
                  <a:srgbClr val="FFFFFF"/>
                </a:solidFill>
                <a:latin typeface="Source Sans Pro Black" pitchFamily="34"/>
                <a:ea typeface="源ノ角ゴシック Heavy" pitchFamily="2"/>
                <a:cs typeface="DejaVu Sans" pitchFamily="2"/>
              </a:defRPr>
            </a:lvl1pPr>
          </a:lstStyle>
          <a:p>
            <a:pPr lvl="0"/>
            <a:endParaRPr lang="en-US"/>
          </a:p>
        </p:txBody>
      </p:sp>
      <p:sp>
        <p:nvSpPr>
          <p:cNvPr id="7" name="Footer Placeholder 6">
            <a:extLst>
              <a:ext uri="{FF2B5EF4-FFF2-40B4-BE49-F238E27FC236}">
                <a16:creationId xmlns:a16="http://schemas.microsoft.com/office/drawing/2014/main" id="{A44A135F-DE3C-4009-A68D-91F3D2B63A4C}"/>
              </a:ext>
            </a:extLst>
          </p:cNvPr>
          <p:cNvSpPr txBox="1">
            <a:spLocks noGrp="1"/>
          </p:cNvSpPr>
          <p:nvPr>
            <p:ph type="ftr" sz="quarter" idx="3"/>
          </p:nvPr>
        </p:nvSpPr>
        <p:spPr>
          <a:xfrm>
            <a:off x="3102236" y="6531710"/>
            <a:ext cx="2938961" cy="326585"/>
          </a:xfrm>
          <a:prstGeom prst="rect">
            <a:avLst/>
          </a:prstGeom>
          <a:noFill/>
          <a:ln>
            <a:noFill/>
          </a:ln>
        </p:spPr>
        <p:txBody>
          <a:bodyPr lIns="0" tIns="0" rIns="0" bIns="0" anchorCtr="0">
            <a:noAutofit/>
          </a:bodyPr>
          <a:lstStyle>
            <a:lvl1pPr lvl="0" algn="ctr" hangingPunct="0">
              <a:buNone/>
              <a:tabLst/>
              <a:defRPr lang="en-US" sz="1633" b="1" kern="1200">
                <a:solidFill>
                  <a:srgbClr val="FFFFFF"/>
                </a:solidFill>
                <a:latin typeface="Source Sans Pro Black" pitchFamily="34"/>
                <a:ea typeface="源ノ角ゴシック Heavy" pitchFamily="2"/>
                <a:cs typeface="DejaVu Sans" pitchFamily="2"/>
              </a:defRPr>
            </a:lvl1pPr>
          </a:lstStyle>
          <a:p>
            <a:pPr lvl="0"/>
            <a:endParaRPr lang="en-US"/>
          </a:p>
        </p:txBody>
      </p:sp>
      <p:sp>
        <p:nvSpPr>
          <p:cNvPr id="8" name="Freeform: Shape 7">
            <a:extLst>
              <a:ext uri="{FF2B5EF4-FFF2-40B4-BE49-F238E27FC236}">
                <a16:creationId xmlns:a16="http://schemas.microsoft.com/office/drawing/2014/main" id="{B67BD4D1-DCA0-4AB0-AC99-27F2247FBFAC}"/>
              </a:ext>
            </a:extLst>
          </p:cNvPr>
          <p:cNvSpPr/>
          <p:nvPr/>
        </p:nvSpPr>
        <p:spPr>
          <a:xfrm>
            <a:off x="8408693" y="6254112"/>
            <a:ext cx="489827" cy="489878"/>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1ABC9C"/>
          </a:solidFill>
          <a:ln>
            <a:noFill/>
            <a:prstDash val="solid"/>
          </a:ln>
        </p:spPr>
        <p:txBody>
          <a:bodyPr lIns="0" tIns="0" rIns="0" bIns="0" anchor="ctr" anchorCtr="0">
            <a:noAutofit/>
          </a:bodyPr>
          <a:lstStyle/>
          <a:p>
            <a:pPr lvl="0" hangingPunct="0">
              <a:buNone/>
              <a:tabLst/>
            </a:pPr>
            <a:endParaRPr lang="en-US" sz="1633" b="1" kern="1200">
              <a:solidFill>
                <a:srgbClr val="FFFFFF"/>
              </a:solidFill>
              <a:latin typeface="Source Sans Pro Black" pitchFamily="34"/>
              <a:ea typeface="源ノ角ゴシック Heavy" pitchFamily="2"/>
              <a:cs typeface="DejaVu Sans" pitchFamily="2"/>
            </a:endParaRPr>
          </a:p>
        </p:txBody>
      </p:sp>
      <p:sp>
        <p:nvSpPr>
          <p:cNvPr id="9" name="Slide Number Placeholder 8">
            <a:extLst>
              <a:ext uri="{FF2B5EF4-FFF2-40B4-BE49-F238E27FC236}">
                <a16:creationId xmlns:a16="http://schemas.microsoft.com/office/drawing/2014/main" id="{4826E3AA-5E6A-48B8-B435-7BD96D415877}"/>
              </a:ext>
            </a:extLst>
          </p:cNvPr>
          <p:cNvSpPr txBox="1">
            <a:spLocks noGrp="1"/>
          </p:cNvSpPr>
          <p:nvPr>
            <p:ph type="sldNum" sz="quarter" idx="4"/>
          </p:nvPr>
        </p:nvSpPr>
        <p:spPr>
          <a:xfrm>
            <a:off x="8327055" y="6172464"/>
            <a:ext cx="653102" cy="653171"/>
          </a:xfrm>
          <a:prstGeom prst="rect">
            <a:avLst/>
          </a:prstGeom>
          <a:noFill/>
          <a:ln>
            <a:noFill/>
          </a:ln>
        </p:spPr>
        <p:txBody>
          <a:bodyPr lIns="0" tIns="0" rIns="0" bIns="0" anchor="ctr" anchorCtr="0">
            <a:noAutofit/>
          </a:bodyPr>
          <a:lstStyle>
            <a:lvl1pPr lvl="0" algn="ctr" hangingPunct="0">
              <a:buNone/>
              <a:tabLst/>
              <a:defRPr lang="en-US" sz="1633" b="1" kern="1200">
                <a:solidFill>
                  <a:srgbClr val="FFFFFF"/>
                </a:solidFill>
                <a:latin typeface="Source Sans Pro Black" pitchFamily="34"/>
                <a:ea typeface="源ノ角ゴシック Heavy" pitchFamily="2"/>
                <a:cs typeface="DejaVu Sans" pitchFamily="2"/>
              </a:defRPr>
            </a:lvl1pPr>
          </a:lstStyle>
          <a:p>
            <a:pPr lvl="0"/>
            <a:fld id="{F59E4F74-C462-43B0-8B8C-4F645FB2A6C3}" type="slidenum">
              <a:t>‹#›</a:t>
            </a:fld>
            <a:endParaRPr lang="en-US"/>
          </a:p>
        </p:txBody>
      </p:sp>
    </p:spTree>
    <p:extLst>
      <p:ext uri="{BB962C8B-B14F-4D97-AF65-F5344CB8AC3E}">
        <p14:creationId xmlns:p14="http://schemas.microsoft.com/office/powerpoint/2010/main" val="4292384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hangingPunct="1">
        <a:tabLst/>
        <a:defRPr lang="en-US" sz="3266" b="1" i="0" u="none" strike="noStrike" kern="1200" cap="none">
          <a:ln>
            <a:noFill/>
          </a:ln>
          <a:solidFill>
            <a:srgbClr val="FFFFFF"/>
          </a:solidFill>
          <a:latin typeface="Source Sans Pro Black" pitchFamily="34"/>
        </a:defRPr>
      </a:lvl1pPr>
    </p:titleStyle>
    <p:bodyStyle>
      <a:lvl1pPr marL="0" marR="0" indent="0" hangingPunct="1">
        <a:spcBef>
          <a:spcPts val="0"/>
        </a:spcBef>
        <a:spcAft>
          <a:spcPts val="1283"/>
        </a:spcAft>
        <a:tabLst/>
        <a:defRPr lang="en-US" sz="2903" b="1" i="0" u="none" strike="noStrike" kern="1200" cap="none">
          <a:ln>
            <a:noFill/>
          </a:ln>
          <a:solidFill>
            <a:srgbClr val="2C3E50"/>
          </a:solidFill>
          <a:latin typeface="Source Sans Pro Semibold" pitchFamily="34"/>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15362" name="AutoShape 1">
            <a:extLst>
              <a:ext uri="{FF2B5EF4-FFF2-40B4-BE49-F238E27FC236}">
                <a16:creationId xmlns:a16="http://schemas.microsoft.com/office/drawing/2014/main" id="{14A4037A-9A90-4CDC-86D1-81582C643410}"/>
              </a:ext>
            </a:extLst>
          </p:cNvPr>
          <p:cNvSpPr>
            <a:spLocks noChangeArrowheads="1"/>
          </p:cNvSpPr>
          <p:nvPr/>
        </p:nvSpPr>
        <p:spPr bwMode="auto">
          <a:xfrm>
            <a:off x="2285280" y="2285521"/>
            <a:ext cx="4572000" cy="2285519"/>
          </a:xfrm>
          <a:prstGeom prst="wedgeRectCallout">
            <a:avLst>
              <a:gd name="adj1" fmla="val -42741"/>
              <a:gd name="adj2" fmla="val 114190"/>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15363" name="Rectangle 2">
            <a:extLst>
              <a:ext uri="{FF2B5EF4-FFF2-40B4-BE49-F238E27FC236}">
                <a16:creationId xmlns:a16="http://schemas.microsoft.com/office/drawing/2014/main" id="{5E3D3D82-B92E-4419-9AB0-A782EB05E27D}"/>
              </a:ext>
            </a:extLst>
          </p:cNvPr>
          <p:cNvSpPr>
            <a:spLocks noGrp="1" noChangeArrowheads="1"/>
          </p:cNvSpPr>
          <p:nvPr>
            <p:ph type="title"/>
          </p:nvPr>
        </p:nvSpPr>
        <p:spPr bwMode="auto">
          <a:xfrm>
            <a:off x="2449440" y="2449697"/>
            <a:ext cx="4243680" cy="195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bodyPr>
          <a:lstStyle/>
          <a:p>
            <a:pPr lvl="0"/>
            <a:r>
              <a:rPr lang="en-GB" altLang="en-US"/>
              <a:t>Click to edit the title text format</a:t>
            </a:r>
          </a:p>
        </p:txBody>
      </p:sp>
      <p:sp>
        <p:nvSpPr>
          <p:cNvPr id="15364" name="Rectangle 3">
            <a:extLst>
              <a:ext uri="{FF2B5EF4-FFF2-40B4-BE49-F238E27FC236}">
                <a16:creationId xmlns:a16="http://schemas.microsoft.com/office/drawing/2014/main" id="{31432DE5-9FDB-4B1B-808F-301A538302D0}"/>
              </a:ext>
            </a:extLst>
          </p:cNvPr>
          <p:cNvSpPr>
            <a:spLocks noGrp="1" noChangeArrowheads="1"/>
          </p:cNvSpPr>
          <p:nvPr>
            <p:ph type="body" idx="1"/>
          </p:nvPr>
        </p:nvSpPr>
        <p:spPr bwMode="auto">
          <a:xfrm>
            <a:off x="3101760" y="4572480"/>
            <a:ext cx="5713920" cy="1958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08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a:extLst>
              <a:ext uri="{FF2B5EF4-FFF2-40B4-BE49-F238E27FC236}">
                <a16:creationId xmlns:a16="http://schemas.microsoft.com/office/drawing/2014/main" id="{E6FBAABD-AEF6-44B9-B065-9F4781B8AEC7}"/>
              </a:ext>
            </a:extLst>
          </p:cNvPr>
          <p:cNvSpPr>
            <a:spLocks noGrp="1" noChangeArrowheads="1"/>
          </p:cNvSpPr>
          <p:nvPr>
            <p:ph type="dt"/>
          </p:nvPr>
        </p:nvSpPr>
        <p:spPr bwMode="auto">
          <a:xfrm>
            <a:off x="326881" y="6531087"/>
            <a:ext cx="261072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Lst>
              <a:defRPr b="1">
                <a:solidFill>
                  <a:srgbClr val="FFFFFF"/>
                </a:solidFill>
                <a:latin typeface="+mj-lt"/>
                <a:cs typeface="+mj-cs"/>
              </a:defRPr>
            </a:lvl1pPr>
          </a:lstStyle>
          <a:p>
            <a:pPr>
              <a:defRPr/>
            </a:pPr>
            <a:endParaRPr lang="en-US" altLang="en-US"/>
          </a:p>
        </p:txBody>
      </p:sp>
      <p:sp>
        <p:nvSpPr>
          <p:cNvPr id="15365" name="Rectangle 5">
            <a:extLst>
              <a:ext uri="{FF2B5EF4-FFF2-40B4-BE49-F238E27FC236}">
                <a16:creationId xmlns:a16="http://schemas.microsoft.com/office/drawing/2014/main" id="{57E04F9C-66A2-474C-B29D-9482B5EAF63B}"/>
              </a:ext>
            </a:extLst>
          </p:cNvPr>
          <p:cNvSpPr>
            <a:spLocks noGrp="1" noChangeArrowheads="1"/>
          </p:cNvSpPr>
          <p:nvPr>
            <p:ph type="ftr"/>
          </p:nvPr>
        </p:nvSpPr>
        <p:spPr bwMode="auto">
          <a:xfrm>
            <a:off x="3101760" y="6531087"/>
            <a:ext cx="293760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 pos="2903083" algn="l"/>
              </a:tabLst>
              <a:defRPr b="1">
                <a:solidFill>
                  <a:srgbClr val="FFFFFF"/>
                </a:solidFill>
                <a:latin typeface="+mj-lt"/>
                <a:cs typeface="+mj-cs"/>
              </a:defRPr>
            </a:lvl1pPr>
          </a:lstStyle>
          <a:p>
            <a:pPr>
              <a:defRPr/>
            </a:pPr>
            <a:endParaRPr lang="en-US" altLang="en-US"/>
          </a:p>
        </p:txBody>
      </p:sp>
      <p:sp>
        <p:nvSpPr>
          <p:cNvPr id="15366" name="Rectangle 6">
            <a:extLst>
              <a:ext uri="{FF2B5EF4-FFF2-40B4-BE49-F238E27FC236}">
                <a16:creationId xmlns:a16="http://schemas.microsoft.com/office/drawing/2014/main" id="{24D0A68C-4D62-4B20-B788-C5E5502CBFCC}"/>
              </a:ext>
            </a:extLst>
          </p:cNvPr>
          <p:cNvSpPr>
            <a:spLocks noGrp="1" noChangeArrowheads="1"/>
          </p:cNvSpPr>
          <p:nvPr>
            <p:ph type="sldNum"/>
          </p:nvPr>
        </p:nvSpPr>
        <p:spPr bwMode="auto">
          <a:xfrm>
            <a:off x="8327521" y="6172488"/>
            <a:ext cx="652320" cy="652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Lst>
              <a:defRPr b="1">
                <a:solidFill>
                  <a:srgbClr val="FFFFFF"/>
                </a:solidFill>
                <a:latin typeface="+mj-lt"/>
                <a:cs typeface="+mj-cs"/>
              </a:defRPr>
            </a:lvl1pPr>
          </a:lstStyle>
          <a:p>
            <a:pPr>
              <a:defRPr/>
            </a:pPr>
            <a:fld id="{7FF16BF9-68A6-4206-B346-45AB51F8A5D7}" type="slidenum">
              <a:rPr lang="en-US" altLang="en-US"/>
              <a:pPr>
                <a:defRPr/>
              </a:pPr>
              <a:t>‹#›</a:t>
            </a:fld>
            <a:endParaRPr lang="en-US" altLang="en-US"/>
          </a:p>
        </p:txBody>
      </p:sp>
      <p:sp>
        <p:nvSpPr>
          <p:cNvPr id="15367" name="Text Box 7">
            <a:extLst>
              <a:ext uri="{FF2B5EF4-FFF2-40B4-BE49-F238E27FC236}">
                <a16:creationId xmlns:a16="http://schemas.microsoft.com/office/drawing/2014/main" id="{DC42C73F-148F-45EA-919A-58D1209914A2}"/>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3405279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kern="1200">
          <a:solidFill>
            <a:srgbClr val="2C3E50"/>
          </a:solidFill>
          <a:latin typeface="+mj-lt"/>
          <a:ea typeface="+mj-ea"/>
          <a:cs typeface="+mj-cs"/>
        </a:defRPr>
      </a:lvl1pPr>
      <a:lvl2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2pPr>
      <a:lvl3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3pPr>
      <a:lvl4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4pPr>
      <a:lvl5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5pPr>
      <a:lvl6pPr marL="2280994"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6pPr>
      <a:lvl7pPr marL="2695720"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7pPr>
      <a:lvl8pPr marL="3110446"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8pPr>
      <a:lvl9pPr marL="3525172"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2C3E50"/>
          </a:solidFill>
          <a:latin typeface="Source Sans Pro Black" pitchFamily="32" charset="0"/>
          <a:cs typeface="源ノ角ゴシック Heavy" charset="0"/>
        </a:defRPr>
      </a:lvl9pPr>
    </p:titleStyle>
    <p:bodyStyle>
      <a:lvl1pPr marL="311045" indent="-311045" algn="l" defTabSz="414726" rtl="0" eaLnBrk="0" fontAlgn="base" hangingPunct="0">
        <a:lnSpc>
          <a:spcPct val="98000"/>
        </a:lnSpc>
        <a:spcBef>
          <a:spcPct val="0"/>
        </a:spcBef>
        <a:spcAft>
          <a:spcPts val="794"/>
        </a:spcAft>
        <a:buClr>
          <a:srgbClr val="000000"/>
        </a:buClr>
        <a:buSzPct val="100000"/>
        <a:buFont typeface="Times New Roman" panose="02020603050405020304" pitchFamily="18" charset="0"/>
        <a:defRPr sz="1814" kern="1200">
          <a:solidFill>
            <a:srgbClr val="FFFFFF"/>
          </a:solidFill>
          <a:latin typeface="+mn-lt"/>
          <a:ea typeface="+mn-ea"/>
          <a:cs typeface="+mn-cs"/>
        </a:defRPr>
      </a:lvl1pPr>
      <a:lvl2pPr marL="673930" indent="-259204" algn="l" defTabSz="414726" rtl="0" eaLnBrk="0" fontAlgn="base" hangingPunct="0">
        <a:lnSpc>
          <a:spcPct val="98000"/>
        </a:lnSpc>
        <a:spcBef>
          <a:spcPct val="0"/>
        </a:spcBef>
        <a:spcAft>
          <a:spcPts val="1032"/>
        </a:spcAft>
        <a:buClr>
          <a:srgbClr val="000000"/>
        </a:buClr>
        <a:buSzPct val="100000"/>
        <a:buFont typeface="Times New Roman" panose="02020603050405020304" pitchFamily="18" charset="0"/>
        <a:defRPr sz="1814" kern="1200">
          <a:solidFill>
            <a:srgbClr val="FFFFFF"/>
          </a:solidFill>
          <a:latin typeface="+mn-lt"/>
          <a:ea typeface="+mn-ea"/>
          <a:cs typeface="+mn-cs"/>
        </a:defRPr>
      </a:lvl2pPr>
      <a:lvl3pPr marL="1036815" indent="-207363" algn="l" defTabSz="414726" rtl="0" eaLnBrk="0" fontAlgn="base" hangingPunct="0">
        <a:lnSpc>
          <a:spcPct val="98000"/>
        </a:lnSpc>
        <a:spcBef>
          <a:spcPct val="0"/>
        </a:spcBef>
        <a:spcAft>
          <a:spcPts val="771"/>
        </a:spcAft>
        <a:buClr>
          <a:srgbClr val="000000"/>
        </a:buClr>
        <a:buSzPct val="100000"/>
        <a:buFont typeface="Times New Roman" panose="02020603050405020304" pitchFamily="18" charset="0"/>
        <a:defRPr sz="1814" kern="1200">
          <a:solidFill>
            <a:srgbClr val="FFFFFF"/>
          </a:solidFill>
          <a:latin typeface="+mn-lt"/>
          <a:ea typeface="+mn-ea"/>
          <a:cs typeface="+mn-cs"/>
        </a:defRPr>
      </a:lvl3pPr>
      <a:lvl4pPr marL="1451541" indent="-207363" algn="l" defTabSz="414726" rtl="0" eaLnBrk="0" fontAlgn="base" hangingPunct="0">
        <a:lnSpc>
          <a:spcPct val="98000"/>
        </a:lnSpc>
        <a:spcBef>
          <a:spcPct val="0"/>
        </a:spcBef>
        <a:spcAft>
          <a:spcPts val="522"/>
        </a:spcAft>
        <a:buClr>
          <a:srgbClr val="000000"/>
        </a:buClr>
        <a:buSzPct val="100000"/>
        <a:buFont typeface="Times New Roman" panose="02020603050405020304" pitchFamily="18" charset="0"/>
        <a:defRPr sz="1814" kern="1200">
          <a:solidFill>
            <a:srgbClr val="FFFFFF"/>
          </a:solidFill>
          <a:latin typeface="+mn-lt"/>
          <a:ea typeface="+mn-ea"/>
          <a:cs typeface="+mn-cs"/>
        </a:defRPr>
      </a:lvl4pPr>
      <a:lvl5pPr marL="1866268" indent="-207363" algn="l" defTabSz="414726" rtl="0" eaLnBrk="0" fontAlgn="base" hangingPunct="0">
        <a:lnSpc>
          <a:spcPct val="98000"/>
        </a:lnSpc>
        <a:spcBef>
          <a:spcPct val="0"/>
        </a:spcBef>
        <a:spcAft>
          <a:spcPts val="261"/>
        </a:spcAft>
        <a:buClr>
          <a:srgbClr val="000000"/>
        </a:buClr>
        <a:buSzPct val="100000"/>
        <a:buFont typeface="Times New Roman" panose="02020603050405020304" pitchFamily="18" charset="0"/>
        <a:defRPr sz="1814" kern="1200">
          <a:solidFill>
            <a:srgbClr val="FFFFFF"/>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2EF32331-1660-443F-B962-1F0ADC82584C}"/>
              </a:ext>
            </a:extLst>
          </p:cNvPr>
          <p:cNvSpPr>
            <a:spLocks noChangeArrowheads="1"/>
          </p:cNvSpPr>
          <p:nvPr/>
        </p:nvSpPr>
        <p:spPr bwMode="auto">
          <a:xfrm>
            <a:off x="0" y="6531086"/>
            <a:ext cx="9144000" cy="326914"/>
          </a:xfrm>
          <a:prstGeom prst="rect">
            <a:avLst/>
          </a:prstGeom>
          <a:solidFill>
            <a:srgbClr val="4EA90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2" name="Rectangle 2">
            <a:extLst>
              <a:ext uri="{FF2B5EF4-FFF2-40B4-BE49-F238E27FC236}">
                <a16:creationId xmlns:a16="http://schemas.microsoft.com/office/drawing/2014/main" id="{60176E53-BBC7-4277-AB00-5160379DBA15}"/>
              </a:ext>
            </a:extLst>
          </p:cNvPr>
          <p:cNvSpPr>
            <a:spLocks noChangeArrowheads="1"/>
          </p:cNvSpPr>
          <p:nvPr/>
        </p:nvSpPr>
        <p:spPr bwMode="auto">
          <a:xfrm>
            <a:off x="0" y="0"/>
            <a:ext cx="9144000" cy="1468954"/>
          </a:xfrm>
          <a:prstGeom prst="rect">
            <a:avLst/>
          </a:prstGeom>
          <a:solidFill>
            <a:srgbClr val="4EA90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2256"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r>
              <a:rPr lang="en-US" altLang="en-US" sz="3628">
                <a:solidFill>
                  <a:srgbClr val="FFFFFF"/>
                </a:solidFill>
                <a:latin typeface="Times New Roman" panose="02020603050405020304" pitchFamily="18" charset="0"/>
                <a:cs typeface="DejaVu Sans" charset="0"/>
              </a:rPr>
              <a:t>Information Collection</a:t>
            </a:r>
          </a:p>
        </p:txBody>
      </p:sp>
      <p:sp>
        <p:nvSpPr>
          <p:cNvPr id="4100" name="Rectangle 3">
            <a:extLst>
              <a:ext uri="{FF2B5EF4-FFF2-40B4-BE49-F238E27FC236}">
                <a16:creationId xmlns:a16="http://schemas.microsoft.com/office/drawing/2014/main" id="{70B119BA-221C-4628-B0CA-7A523E193539}"/>
              </a:ext>
            </a:extLst>
          </p:cNvPr>
          <p:cNvSpPr>
            <a:spLocks noGrp="1" noChangeArrowheads="1"/>
          </p:cNvSpPr>
          <p:nvPr>
            <p:ph type="title"/>
          </p:nvPr>
        </p:nvSpPr>
        <p:spPr bwMode="auto">
          <a:xfrm>
            <a:off x="4645441" y="1659054"/>
            <a:ext cx="3938400" cy="107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4101" name="Rectangle 4">
            <a:extLst>
              <a:ext uri="{FF2B5EF4-FFF2-40B4-BE49-F238E27FC236}">
                <a16:creationId xmlns:a16="http://schemas.microsoft.com/office/drawing/2014/main" id="{7046CBFD-2D68-41EF-92FA-4D3F73EA1333}"/>
              </a:ext>
            </a:extLst>
          </p:cNvPr>
          <p:cNvSpPr>
            <a:spLocks noGrp="1" noChangeArrowheads="1"/>
          </p:cNvSpPr>
          <p:nvPr>
            <p:ph type="body" idx="1"/>
          </p:nvPr>
        </p:nvSpPr>
        <p:spPr bwMode="auto">
          <a:xfrm>
            <a:off x="4645441" y="2903345"/>
            <a:ext cx="3938400" cy="3316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4102" name="Oval 5">
            <a:extLst>
              <a:ext uri="{FF2B5EF4-FFF2-40B4-BE49-F238E27FC236}">
                <a16:creationId xmlns:a16="http://schemas.microsoft.com/office/drawing/2014/main" id="{94D3C8EF-5AA2-4610-8017-20874E24461B}"/>
              </a:ext>
            </a:extLst>
          </p:cNvPr>
          <p:cNvSpPr>
            <a:spLocks noChangeArrowheads="1"/>
          </p:cNvSpPr>
          <p:nvPr/>
        </p:nvSpPr>
        <p:spPr bwMode="auto">
          <a:xfrm>
            <a:off x="8409600" y="6342426"/>
            <a:ext cx="489600" cy="489651"/>
          </a:xfrm>
          <a:prstGeom prst="ellipse">
            <a:avLst/>
          </a:prstGeom>
          <a:solidFill>
            <a:srgbClr val="2C3E5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 name="Text Box 6">
            <a:extLst>
              <a:ext uri="{FF2B5EF4-FFF2-40B4-BE49-F238E27FC236}">
                <a16:creationId xmlns:a16="http://schemas.microsoft.com/office/drawing/2014/main" id="{1E74E63A-AA3C-4082-99F2-13F3FC0C0AAB}"/>
              </a:ext>
            </a:extLst>
          </p:cNvPr>
          <p:cNvSpPr txBox="1">
            <a:spLocks noChangeArrowheads="1"/>
          </p:cNvSpPr>
          <p:nvPr/>
        </p:nvSpPr>
        <p:spPr bwMode="auto">
          <a:xfrm>
            <a:off x="8327521" y="6256017"/>
            <a:ext cx="653760" cy="65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nchor="ctr"/>
          <a:lstStyle>
            <a:lvl1pPr>
              <a:tabLst>
                <a:tab pos="457200" algn="l"/>
              </a:tabLst>
              <a:defRPr>
                <a:solidFill>
                  <a:srgbClr val="000000"/>
                </a:solidFill>
                <a:latin typeface="Source Sans Pro" pitchFamily="32" charset="0"/>
                <a:cs typeface="源ノ角ゴシック Normal" charset="0"/>
              </a:defRPr>
            </a:lvl1pPr>
            <a:lvl2pPr>
              <a:tabLst>
                <a:tab pos="457200" algn="l"/>
              </a:tabLst>
              <a:defRPr>
                <a:solidFill>
                  <a:srgbClr val="000000"/>
                </a:solidFill>
                <a:latin typeface="Source Sans Pro" pitchFamily="32" charset="0"/>
                <a:cs typeface="源ノ角ゴシック Normal" charset="0"/>
              </a:defRPr>
            </a:lvl2pPr>
            <a:lvl3pPr>
              <a:tabLst>
                <a:tab pos="457200" algn="l"/>
              </a:tabLst>
              <a:defRPr>
                <a:solidFill>
                  <a:srgbClr val="000000"/>
                </a:solidFill>
                <a:latin typeface="Source Sans Pro" pitchFamily="32" charset="0"/>
                <a:cs typeface="源ノ角ゴシック Normal" charset="0"/>
              </a:defRPr>
            </a:lvl3pPr>
            <a:lvl4pPr>
              <a:tabLst>
                <a:tab pos="457200" algn="l"/>
              </a:tabLst>
              <a:defRPr>
                <a:solidFill>
                  <a:srgbClr val="000000"/>
                </a:solidFill>
                <a:latin typeface="Source Sans Pro" pitchFamily="32" charset="0"/>
                <a:cs typeface="源ノ角ゴシック Normal" charset="0"/>
              </a:defRPr>
            </a:lvl4pPr>
            <a:lvl5pPr>
              <a:tabLst>
                <a:tab pos="457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fld id="{7DD2A9BC-3591-42FA-966C-0CCA9C2EBA89}" type="slidenum">
              <a:rPr lang="en-US" altLang="en-US" sz="2177" smtClean="0">
                <a:solidFill>
                  <a:srgbClr val="FFFFFF"/>
                </a:solidFill>
                <a:latin typeface="Times New Roman" panose="02020603050405020304" pitchFamily="18" charset="0"/>
                <a:cs typeface="DejaVu Sans" charset="0"/>
              </a:rPr>
              <a:pPr algn="ctr" eaLnBrk="1" hangingPunct="1">
                <a:lnSpc>
                  <a:spcPct val="93000"/>
                </a:lnSpc>
                <a:buClr>
                  <a:srgbClr val="000000"/>
                </a:buClr>
                <a:buSzPct val="100000"/>
                <a:buFont typeface="Times New Roman" panose="02020603050405020304" pitchFamily="18" charset="0"/>
                <a:buNone/>
                <a:defRPr/>
              </a:pPr>
              <a:t>‹#›</a:t>
            </a:fld>
            <a:endParaRPr lang="en-US" altLang="en-US" sz="2177">
              <a:solidFill>
                <a:srgbClr val="FFFFFF"/>
              </a:solidFill>
              <a:latin typeface="Times New Roman" panose="02020603050405020304" pitchFamily="18" charset="0"/>
              <a:cs typeface="DejaVu Sans" charset="0"/>
            </a:endParaRPr>
          </a:p>
        </p:txBody>
      </p:sp>
      <p:sp>
        <p:nvSpPr>
          <p:cNvPr id="7175" name="Text Box 7">
            <a:extLst>
              <a:ext uri="{FF2B5EF4-FFF2-40B4-BE49-F238E27FC236}">
                <a16:creationId xmlns:a16="http://schemas.microsoft.com/office/drawing/2014/main" id="{D1AE9CA1-4FA2-4AE9-A9F1-3638116521B6}"/>
              </a:ext>
            </a:extLst>
          </p:cNvPr>
          <p:cNvSpPr txBox="1">
            <a:spLocks noChangeArrowheads="1"/>
          </p:cNvSpPr>
          <p:nvPr/>
        </p:nvSpPr>
        <p:spPr bwMode="auto">
          <a:xfrm>
            <a:off x="3101760" y="6618935"/>
            <a:ext cx="293904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7176" name="Text Box 8">
            <a:extLst>
              <a:ext uri="{FF2B5EF4-FFF2-40B4-BE49-F238E27FC236}">
                <a16:creationId xmlns:a16="http://schemas.microsoft.com/office/drawing/2014/main" id="{640CECF3-9D82-404E-BEAD-101EBAA2EAD5}"/>
              </a:ext>
            </a:extLst>
          </p:cNvPr>
          <p:cNvSpPr txBox="1">
            <a:spLocks noChangeArrowheads="1"/>
          </p:cNvSpPr>
          <p:nvPr/>
        </p:nvSpPr>
        <p:spPr bwMode="auto">
          <a:xfrm>
            <a:off x="326881" y="6618935"/>
            <a:ext cx="261216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7177" name="Text Box 9">
            <a:extLst>
              <a:ext uri="{FF2B5EF4-FFF2-40B4-BE49-F238E27FC236}">
                <a16:creationId xmlns:a16="http://schemas.microsoft.com/office/drawing/2014/main" id="{B38943B6-6A65-46B5-910B-3F05ED3A68B2}"/>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334961279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4EA906"/>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2pPr>
      <a:lvl3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3pPr>
      <a:lvl4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4pPr>
      <a:lvl5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4EA906"/>
          </a:solidFill>
          <a:latin typeface="Arial" panose="020B0604020202020204" pitchFamily="34" charset="0"/>
          <a:cs typeface="DejaVu Sans" charset="0"/>
        </a:defRPr>
      </a:lvl9pPr>
    </p:titleStyle>
    <p:bodyStyle>
      <a:lvl1pPr marL="311045" indent="-311045" algn="l"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2903" kern="1200">
          <a:solidFill>
            <a:srgbClr val="4EA906"/>
          </a:solidFill>
          <a:latin typeface="+mn-lt"/>
          <a:ea typeface="+mn-ea"/>
          <a:cs typeface="+mn-cs"/>
        </a:defRPr>
      </a:lvl1pPr>
      <a:lvl2pPr marL="673930" indent="-259204" algn="l"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2540" kern="1200">
          <a:solidFill>
            <a:srgbClr val="4EA906"/>
          </a:solidFill>
          <a:latin typeface="+mn-lt"/>
          <a:ea typeface="+mn-ea"/>
          <a:cs typeface="+mn-cs"/>
        </a:defRPr>
      </a:lvl2pPr>
      <a:lvl3pPr marL="1036815" indent="-207363" algn="l"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2177" kern="1200">
          <a:solidFill>
            <a:srgbClr val="4EA906"/>
          </a:solidFill>
          <a:latin typeface="+mn-lt"/>
          <a:ea typeface="+mn-ea"/>
          <a:cs typeface="+mn-cs"/>
        </a:defRPr>
      </a:lvl3pPr>
      <a:lvl4pPr marL="1451541" indent="-207363" algn="l"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1814" kern="1200">
          <a:solidFill>
            <a:srgbClr val="4EA906"/>
          </a:solidFill>
          <a:latin typeface="+mn-lt"/>
          <a:ea typeface="+mn-ea"/>
          <a:cs typeface="+mn-cs"/>
        </a:defRPr>
      </a:lvl4pPr>
      <a:lvl5pPr marL="1866268" indent="-207363" algn="l"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1814" kern="1200">
          <a:solidFill>
            <a:srgbClr val="4EA906"/>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1BEE70AF-EA3A-401F-9001-8CB4BF782FBD}"/>
              </a:ext>
            </a:extLst>
          </p:cNvPr>
          <p:cNvSpPr>
            <a:spLocks noChangeArrowheads="1"/>
          </p:cNvSpPr>
          <p:nvPr/>
        </p:nvSpPr>
        <p:spPr bwMode="auto">
          <a:xfrm>
            <a:off x="0" y="6531086"/>
            <a:ext cx="9144000" cy="326914"/>
          </a:xfrm>
          <a:prstGeom prst="rect">
            <a:avLst/>
          </a:prstGeom>
          <a:solidFill>
            <a:srgbClr val="660066"/>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2" name="Rectangle 2">
            <a:extLst>
              <a:ext uri="{FF2B5EF4-FFF2-40B4-BE49-F238E27FC236}">
                <a16:creationId xmlns:a16="http://schemas.microsoft.com/office/drawing/2014/main" id="{C717C918-506F-4D39-845C-C8575CAD6259}"/>
              </a:ext>
            </a:extLst>
          </p:cNvPr>
          <p:cNvSpPr>
            <a:spLocks noChangeArrowheads="1"/>
          </p:cNvSpPr>
          <p:nvPr/>
        </p:nvSpPr>
        <p:spPr bwMode="auto">
          <a:xfrm>
            <a:off x="0" y="0"/>
            <a:ext cx="9144000" cy="1468954"/>
          </a:xfrm>
          <a:prstGeom prst="rect">
            <a:avLst/>
          </a:prstGeom>
          <a:solidFill>
            <a:srgbClr val="660066"/>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2256"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r>
              <a:rPr lang="en-US" altLang="en-US" sz="3628">
                <a:solidFill>
                  <a:srgbClr val="FFFFFF"/>
                </a:solidFill>
                <a:latin typeface="Times New Roman" panose="02020603050405020304" pitchFamily="18" charset="0"/>
                <a:cs typeface="DejaVu Sans" charset="0"/>
              </a:rPr>
              <a:t>Information Processing</a:t>
            </a:r>
          </a:p>
        </p:txBody>
      </p:sp>
      <p:sp>
        <p:nvSpPr>
          <p:cNvPr id="6148" name="Rectangle 3">
            <a:extLst>
              <a:ext uri="{FF2B5EF4-FFF2-40B4-BE49-F238E27FC236}">
                <a16:creationId xmlns:a16="http://schemas.microsoft.com/office/drawing/2014/main" id="{0361FD83-4A6B-4737-ABE2-CE95C08354CB}"/>
              </a:ext>
            </a:extLst>
          </p:cNvPr>
          <p:cNvSpPr>
            <a:spLocks noGrp="1" noChangeArrowheads="1"/>
          </p:cNvSpPr>
          <p:nvPr>
            <p:ph type="title"/>
          </p:nvPr>
        </p:nvSpPr>
        <p:spPr bwMode="auto">
          <a:xfrm>
            <a:off x="4645441" y="1659054"/>
            <a:ext cx="3938400" cy="107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6149" name="Rectangle 4">
            <a:extLst>
              <a:ext uri="{FF2B5EF4-FFF2-40B4-BE49-F238E27FC236}">
                <a16:creationId xmlns:a16="http://schemas.microsoft.com/office/drawing/2014/main" id="{B0B1F13A-2255-4D66-90C9-25878A4F8461}"/>
              </a:ext>
            </a:extLst>
          </p:cNvPr>
          <p:cNvSpPr>
            <a:spLocks noGrp="1" noChangeArrowheads="1"/>
          </p:cNvSpPr>
          <p:nvPr>
            <p:ph type="body" idx="1"/>
          </p:nvPr>
        </p:nvSpPr>
        <p:spPr bwMode="auto">
          <a:xfrm>
            <a:off x="4645441" y="2903345"/>
            <a:ext cx="3938400" cy="3316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6150" name="Oval 5">
            <a:extLst>
              <a:ext uri="{FF2B5EF4-FFF2-40B4-BE49-F238E27FC236}">
                <a16:creationId xmlns:a16="http://schemas.microsoft.com/office/drawing/2014/main" id="{4AB7608E-0733-4A97-8B90-12E7AECD04BA}"/>
              </a:ext>
            </a:extLst>
          </p:cNvPr>
          <p:cNvSpPr>
            <a:spLocks noChangeArrowheads="1"/>
          </p:cNvSpPr>
          <p:nvPr/>
        </p:nvSpPr>
        <p:spPr bwMode="auto">
          <a:xfrm>
            <a:off x="8409600" y="6297782"/>
            <a:ext cx="489600" cy="489651"/>
          </a:xfrm>
          <a:prstGeom prst="ellipse">
            <a:avLst/>
          </a:prstGeom>
          <a:solidFill>
            <a:srgbClr val="2C3E5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 name="Text Box 6">
            <a:extLst>
              <a:ext uri="{FF2B5EF4-FFF2-40B4-BE49-F238E27FC236}">
                <a16:creationId xmlns:a16="http://schemas.microsoft.com/office/drawing/2014/main" id="{FC14659A-DA9F-4E36-878B-7A52FED0F48B}"/>
              </a:ext>
            </a:extLst>
          </p:cNvPr>
          <p:cNvSpPr txBox="1">
            <a:spLocks noChangeArrowheads="1"/>
          </p:cNvSpPr>
          <p:nvPr/>
        </p:nvSpPr>
        <p:spPr bwMode="auto">
          <a:xfrm>
            <a:off x="8327521" y="6212813"/>
            <a:ext cx="653760" cy="65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nchor="ctr"/>
          <a:lstStyle>
            <a:lvl1pPr>
              <a:tabLst>
                <a:tab pos="457200" algn="l"/>
              </a:tabLst>
              <a:defRPr>
                <a:solidFill>
                  <a:srgbClr val="000000"/>
                </a:solidFill>
                <a:latin typeface="Source Sans Pro" pitchFamily="32" charset="0"/>
                <a:cs typeface="源ノ角ゴシック Normal" charset="0"/>
              </a:defRPr>
            </a:lvl1pPr>
            <a:lvl2pPr>
              <a:tabLst>
                <a:tab pos="457200" algn="l"/>
              </a:tabLst>
              <a:defRPr>
                <a:solidFill>
                  <a:srgbClr val="000000"/>
                </a:solidFill>
                <a:latin typeface="Source Sans Pro" pitchFamily="32" charset="0"/>
                <a:cs typeface="源ノ角ゴシック Normal" charset="0"/>
              </a:defRPr>
            </a:lvl2pPr>
            <a:lvl3pPr>
              <a:tabLst>
                <a:tab pos="457200" algn="l"/>
              </a:tabLst>
              <a:defRPr>
                <a:solidFill>
                  <a:srgbClr val="000000"/>
                </a:solidFill>
                <a:latin typeface="Source Sans Pro" pitchFamily="32" charset="0"/>
                <a:cs typeface="源ノ角ゴシック Normal" charset="0"/>
              </a:defRPr>
            </a:lvl3pPr>
            <a:lvl4pPr>
              <a:tabLst>
                <a:tab pos="457200" algn="l"/>
              </a:tabLst>
              <a:defRPr>
                <a:solidFill>
                  <a:srgbClr val="000000"/>
                </a:solidFill>
                <a:latin typeface="Source Sans Pro" pitchFamily="32" charset="0"/>
                <a:cs typeface="源ノ角ゴシック Normal" charset="0"/>
              </a:defRPr>
            </a:lvl4pPr>
            <a:lvl5pPr>
              <a:tabLst>
                <a:tab pos="457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fld id="{5AADD09B-45F6-4BAD-A4F2-69C97C64C030}" type="slidenum">
              <a:rPr lang="en-US" altLang="en-US" sz="2177" smtClean="0">
                <a:solidFill>
                  <a:srgbClr val="FFFFFF"/>
                </a:solidFill>
                <a:latin typeface="Times New Roman" panose="02020603050405020304" pitchFamily="18" charset="0"/>
                <a:cs typeface="DejaVu Sans" charset="0"/>
              </a:rPr>
              <a:pPr algn="ctr" eaLnBrk="1" hangingPunct="1">
                <a:lnSpc>
                  <a:spcPct val="93000"/>
                </a:lnSpc>
                <a:buClr>
                  <a:srgbClr val="000000"/>
                </a:buClr>
                <a:buSzPct val="100000"/>
                <a:buFont typeface="Times New Roman" panose="02020603050405020304" pitchFamily="18" charset="0"/>
                <a:buNone/>
                <a:defRPr/>
              </a:pPr>
              <a:t>‹#›</a:t>
            </a:fld>
            <a:endParaRPr lang="en-US" altLang="en-US" sz="2177">
              <a:solidFill>
                <a:srgbClr val="FFFFFF"/>
              </a:solidFill>
              <a:latin typeface="Times New Roman" panose="02020603050405020304" pitchFamily="18" charset="0"/>
              <a:cs typeface="DejaVu Sans" charset="0"/>
            </a:endParaRPr>
          </a:p>
        </p:txBody>
      </p:sp>
      <p:sp>
        <p:nvSpPr>
          <p:cNvPr id="9223" name="Text Box 7">
            <a:extLst>
              <a:ext uri="{FF2B5EF4-FFF2-40B4-BE49-F238E27FC236}">
                <a16:creationId xmlns:a16="http://schemas.microsoft.com/office/drawing/2014/main" id="{C94B5AB3-74DE-498E-A5B3-99A458A7C1C4}"/>
              </a:ext>
            </a:extLst>
          </p:cNvPr>
          <p:cNvSpPr txBox="1">
            <a:spLocks noChangeArrowheads="1"/>
          </p:cNvSpPr>
          <p:nvPr/>
        </p:nvSpPr>
        <p:spPr bwMode="auto">
          <a:xfrm>
            <a:off x="3101760" y="6575731"/>
            <a:ext cx="293904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9224" name="Text Box 8">
            <a:extLst>
              <a:ext uri="{FF2B5EF4-FFF2-40B4-BE49-F238E27FC236}">
                <a16:creationId xmlns:a16="http://schemas.microsoft.com/office/drawing/2014/main" id="{C9A43D1F-2A4E-4661-857A-A8BF0F4C6C5A}"/>
              </a:ext>
            </a:extLst>
          </p:cNvPr>
          <p:cNvSpPr txBox="1">
            <a:spLocks noChangeArrowheads="1"/>
          </p:cNvSpPr>
          <p:nvPr/>
        </p:nvSpPr>
        <p:spPr bwMode="auto">
          <a:xfrm>
            <a:off x="326881" y="6575731"/>
            <a:ext cx="261216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9225" name="Text Box 9">
            <a:extLst>
              <a:ext uri="{FF2B5EF4-FFF2-40B4-BE49-F238E27FC236}">
                <a16:creationId xmlns:a16="http://schemas.microsoft.com/office/drawing/2014/main" id="{A5FB24E3-9661-44A5-983F-D110D9B40023}"/>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119522552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660066"/>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2pPr>
      <a:lvl3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3pPr>
      <a:lvl4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4pPr>
      <a:lvl5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660066"/>
          </a:solidFill>
          <a:latin typeface="Arial" panose="020B0604020202020204" pitchFamily="34" charset="0"/>
          <a:cs typeface="DejaVu Sans" charset="0"/>
        </a:defRPr>
      </a:lvl9pPr>
    </p:titleStyle>
    <p:bodyStyle>
      <a:lvl1pPr marL="311045" indent="-311045" algn="l" defTabSz="414726" rtl="0" eaLnBrk="0" fontAlgn="base" hangingPunct="0">
        <a:lnSpc>
          <a:spcPct val="93000"/>
        </a:lnSpc>
        <a:spcBef>
          <a:spcPts val="1293"/>
        </a:spcBef>
        <a:spcAft>
          <a:spcPct val="0"/>
        </a:spcAft>
        <a:buClr>
          <a:srgbClr val="000000"/>
        </a:buClr>
        <a:buSzPct val="100000"/>
        <a:buFont typeface="Times New Roman" panose="02020603050405020304" pitchFamily="18" charset="0"/>
        <a:defRPr sz="2903" kern="1200">
          <a:solidFill>
            <a:srgbClr val="660066"/>
          </a:solidFill>
          <a:latin typeface="+mn-lt"/>
          <a:ea typeface="+mn-ea"/>
          <a:cs typeface="+mn-cs"/>
        </a:defRPr>
      </a:lvl1pPr>
      <a:lvl2pPr marL="673930" indent="-259204" algn="l" defTabSz="414726" rtl="0" eaLnBrk="0" fontAlgn="base" hangingPunct="0">
        <a:lnSpc>
          <a:spcPct val="93000"/>
        </a:lnSpc>
        <a:spcBef>
          <a:spcPts val="1032"/>
        </a:spcBef>
        <a:spcAft>
          <a:spcPct val="0"/>
        </a:spcAft>
        <a:buClr>
          <a:srgbClr val="000000"/>
        </a:buClr>
        <a:buSzPct val="100000"/>
        <a:buFont typeface="Times New Roman" panose="02020603050405020304" pitchFamily="18" charset="0"/>
        <a:defRPr sz="2540" kern="1200">
          <a:solidFill>
            <a:srgbClr val="660066"/>
          </a:solidFill>
          <a:latin typeface="+mn-lt"/>
          <a:ea typeface="+mn-ea"/>
          <a:cs typeface="+mn-cs"/>
        </a:defRPr>
      </a:lvl2pPr>
      <a:lvl3pPr marL="1036815" indent="-207363" algn="l" defTabSz="414726" rtl="0" eaLnBrk="0" fontAlgn="base" hangingPunct="0">
        <a:lnSpc>
          <a:spcPct val="93000"/>
        </a:lnSpc>
        <a:spcBef>
          <a:spcPts val="771"/>
        </a:spcBef>
        <a:spcAft>
          <a:spcPct val="0"/>
        </a:spcAft>
        <a:buClr>
          <a:srgbClr val="000000"/>
        </a:buClr>
        <a:buSzPct val="100000"/>
        <a:buFont typeface="Times New Roman" panose="02020603050405020304" pitchFamily="18" charset="0"/>
        <a:defRPr sz="2177" kern="1200">
          <a:solidFill>
            <a:srgbClr val="660066"/>
          </a:solidFill>
          <a:latin typeface="+mn-lt"/>
          <a:ea typeface="+mn-ea"/>
          <a:cs typeface="+mn-cs"/>
        </a:defRPr>
      </a:lvl3pPr>
      <a:lvl4pPr marL="1451541" indent="-207363" algn="l" defTabSz="414726" rtl="0" eaLnBrk="0" fontAlgn="base" hangingPunct="0">
        <a:lnSpc>
          <a:spcPct val="93000"/>
        </a:lnSpc>
        <a:spcBef>
          <a:spcPts val="522"/>
        </a:spcBef>
        <a:spcAft>
          <a:spcPct val="0"/>
        </a:spcAft>
        <a:buClr>
          <a:srgbClr val="000000"/>
        </a:buClr>
        <a:buSzPct val="100000"/>
        <a:buFont typeface="Times New Roman" panose="02020603050405020304" pitchFamily="18" charset="0"/>
        <a:defRPr sz="1814" kern="1200">
          <a:solidFill>
            <a:srgbClr val="660066"/>
          </a:solidFill>
          <a:latin typeface="+mn-lt"/>
          <a:ea typeface="+mn-ea"/>
          <a:cs typeface="+mn-cs"/>
        </a:defRPr>
      </a:lvl4pPr>
      <a:lvl5pPr marL="1866268" indent="-207363" algn="l" defTabSz="414726" rtl="0" eaLnBrk="0" fontAlgn="base" hangingPunct="0">
        <a:lnSpc>
          <a:spcPct val="93000"/>
        </a:lnSpc>
        <a:spcBef>
          <a:spcPts val="261"/>
        </a:spcBef>
        <a:spcAft>
          <a:spcPct val="0"/>
        </a:spcAft>
        <a:buClr>
          <a:srgbClr val="000000"/>
        </a:buClr>
        <a:buSzPct val="100000"/>
        <a:buFont typeface="Times New Roman" panose="02020603050405020304" pitchFamily="18" charset="0"/>
        <a:defRPr sz="1814" kern="1200">
          <a:solidFill>
            <a:srgbClr val="660066"/>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9D8EF55F-6544-483F-B29E-3BB60B066CE7}"/>
              </a:ext>
            </a:extLst>
          </p:cNvPr>
          <p:cNvSpPr>
            <a:spLocks noChangeArrowheads="1"/>
          </p:cNvSpPr>
          <p:nvPr/>
        </p:nvSpPr>
        <p:spPr bwMode="auto">
          <a:xfrm>
            <a:off x="0" y="6531086"/>
            <a:ext cx="9144000" cy="326914"/>
          </a:xfrm>
          <a:prstGeom prst="rect">
            <a:avLst/>
          </a:prstGeom>
          <a:solidFill>
            <a:srgbClr val="A4000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2" name="Rectangle 2">
            <a:extLst>
              <a:ext uri="{FF2B5EF4-FFF2-40B4-BE49-F238E27FC236}">
                <a16:creationId xmlns:a16="http://schemas.microsoft.com/office/drawing/2014/main" id="{D21A1A93-25B9-4C6E-862F-5AF5AC845D54}"/>
              </a:ext>
            </a:extLst>
          </p:cNvPr>
          <p:cNvSpPr>
            <a:spLocks noChangeArrowheads="1"/>
          </p:cNvSpPr>
          <p:nvPr/>
        </p:nvSpPr>
        <p:spPr bwMode="auto">
          <a:xfrm>
            <a:off x="0" y="0"/>
            <a:ext cx="9144000" cy="1468954"/>
          </a:xfrm>
          <a:prstGeom prst="rect">
            <a:avLst/>
          </a:prstGeom>
          <a:solidFill>
            <a:srgbClr val="A4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2256"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r>
              <a:rPr lang="en-US" altLang="en-US" sz="3628" dirty="0">
                <a:solidFill>
                  <a:schemeClr val="bg1"/>
                </a:solidFill>
                <a:latin typeface="Times New Roman" panose="02020603050405020304" pitchFamily="18" charset="0"/>
                <a:cs typeface="DejaVu Sans" charset="0"/>
              </a:rPr>
              <a:t>Information Dissemination</a:t>
            </a:r>
          </a:p>
        </p:txBody>
      </p:sp>
      <p:sp>
        <p:nvSpPr>
          <p:cNvPr id="5124" name="Rectangle 3">
            <a:extLst>
              <a:ext uri="{FF2B5EF4-FFF2-40B4-BE49-F238E27FC236}">
                <a16:creationId xmlns:a16="http://schemas.microsoft.com/office/drawing/2014/main" id="{397BD874-FB2A-4226-88FD-E3456B02465C}"/>
              </a:ext>
            </a:extLst>
          </p:cNvPr>
          <p:cNvSpPr>
            <a:spLocks noGrp="1" noChangeArrowheads="1"/>
          </p:cNvSpPr>
          <p:nvPr>
            <p:ph type="title"/>
          </p:nvPr>
        </p:nvSpPr>
        <p:spPr bwMode="auto">
          <a:xfrm>
            <a:off x="4645441" y="1659054"/>
            <a:ext cx="3938400" cy="107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5125" name="Rectangle 4">
            <a:extLst>
              <a:ext uri="{FF2B5EF4-FFF2-40B4-BE49-F238E27FC236}">
                <a16:creationId xmlns:a16="http://schemas.microsoft.com/office/drawing/2014/main" id="{54175387-9D0A-45C8-99B5-04CB25E316F1}"/>
              </a:ext>
            </a:extLst>
          </p:cNvPr>
          <p:cNvSpPr>
            <a:spLocks noGrp="1" noChangeArrowheads="1"/>
          </p:cNvSpPr>
          <p:nvPr>
            <p:ph type="body" idx="1"/>
          </p:nvPr>
        </p:nvSpPr>
        <p:spPr bwMode="auto">
          <a:xfrm>
            <a:off x="4645441" y="2903345"/>
            <a:ext cx="3938400" cy="3316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5126" name="Oval 5">
            <a:extLst>
              <a:ext uri="{FF2B5EF4-FFF2-40B4-BE49-F238E27FC236}">
                <a16:creationId xmlns:a16="http://schemas.microsoft.com/office/drawing/2014/main" id="{4009216C-A087-44A7-8EDA-5C740BECCFB6}"/>
              </a:ext>
            </a:extLst>
          </p:cNvPr>
          <p:cNvSpPr>
            <a:spLocks noChangeArrowheads="1"/>
          </p:cNvSpPr>
          <p:nvPr/>
        </p:nvSpPr>
        <p:spPr bwMode="auto">
          <a:xfrm>
            <a:off x="8409600" y="6297782"/>
            <a:ext cx="489600" cy="489651"/>
          </a:xfrm>
          <a:prstGeom prst="ellipse">
            <a:avLst/>
          </a:prstGeom>
          <a:solidFill>
            <a:srgbClr val="2C3E5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 name="Text Box 6">
            <a:extLst>
              <a:ext uri="{FF2B5EF4-FFF2-40B4-BE49-F238E27FC236}">
                <a16:creationId xmlns:a16="http://schemas.microsoft.com/office/drawing/2014/main" id="{C62BDF2C-8A7B-4630-849D-5786FB9DD92B}"/>
              </a:ext>
            </a:extLst>
          </p:cNvPr>
          <p:cNvSpPr txBox="1">
            <a:spLocks noChangeArrowheads="1"/>
          </p:cNvSpPr>
          <p:nvPr/>
        </p:nvSpPr>
        <p:spPr bwMode="auto">
          <a:xfrm>
            <a:off x="8327521" y="6212813"/>
            <a:ext cx="653760" cy="65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nchor="ctr"/>
          <a:lstStyle>
            <a:lvl1pPr>
              <a:tabLst>
                <a:tab pos="457200" algn="l"/>
              </a:tabLst>
              <a:defRPr>
                <a:solidFill>
                  <a:srgbClr val="000000"/>
                </a:solidFill>
                <a:latin typeface="Source Sans Pro" pitchFamily="32" charset="0"/>
                <a:cs typeface="源ノ角ゴシック Normal" charset="0"/>
              </a:defRPr>
            </a:lvl1pPr>
            <a:lvl2pPr>
              <a:tabLst>
                <a:tab pos="457200" algn="l"/>
              </a:tabLst>
              <a:defRPr>
                <a:solidFill>
                  <a:srgbClr val="000000"/>
                </a:solidFill>
                <a:latin typeface="Source Sans Pro" pitchFamily="32" charset="0"/>
                <a:cs typeface="源ノ角ゴシック Normal" charset="0"/>
              </a:defRPr>
            </a:lvl2pPr>
            <a:lvl3pPr>
              <a:tabLst>
                <a:tab pos="457200" algn="l"/>
              </a:tabLst>
              <a:defRPr>
                <a:solidFill>
                  <a:srgbClr val="000000"/>
                </a:solidFill>
                <a:latin typeface="Source Sans Pro" pitchFamily="32" charset="0"/>
                <a:cs typeface="源ノ角ゴシック Normal" charset="0"/>
              </a:defRPr>
            </a:lvl3pPr>
            <a:lvl4pPr>
              <a:tabLst>
                <a:tab pos="457200" algn="l"/>
              </a:tabLst>
              <a:defRPr>
                <a:solidFill>
                  <a:srgbClr val="000000"/>
                </a:solidFill>
                <a:latin typeface="Source Sans Pro" pitchFamily="32" charset="0"/>
                <a:cs typeface="源ノ角ゴシック Normal" charset="0"/>
              </a:defRPr>
            </a:lvl4pPr>
            <a:lvl5pPr>
              <a:tabLst>
                <a:tab pos="457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fld id="{59AE77B4-5B7F-4DB9-9482-A9122974D2E6}" type="slidenum">
              <a:rPr lang="en-US" altLang="en-US" sz="2177" smtClean="0">
                <a:solidFill>
                  <a:srgbClr val="FFFFFF"/>
                </a:solidFill>
                <a:latin typeface="Times New Roman" panose="02020603050405020304" pitchFamily="18" charset="0"/>
                <a:cs typeface="DejaVu Sans" charset="0"/>
              </a:rPr>
              <a:pPr algn="ctr" eaLnBrk="1" hangingPunct="1">
                <a:lnSpc>
                  <a:spcPct val="93000"/>
                </a:lnSpc>
                <a:buClr>
                  <a:srgbClr val="000000"/>
                </a:buClr>
                <a:buSzPct val="100000"/>
                <a:buFont typeface="Times New Roman" panose="02020603050405020304" pitchFamily="18" charset="0"/>
                <a:buNone/>
                <a:defRPr/>
              </a:pPr>
              <a:t>‹#›</a:t>
            </a:fld>
            <a:endParaRPr lang="en-US" altLang="en-US" sz="2177">
              <a:solidFill>
                <a:srgbClr val="FFFFFF"/>
              </a:solidFill>
              <a:latin typeface="Times New Roman" panose="02020603050405020304" pitchFamily="18" charset="0"/>
              <a:cs typeface="DejaVu Sans" charset="0"/>
            </a:endParaRPr>
          </a:p>
        </p:txBody>
      </p:sp>
      <p:sp>
        <p:nvSpPr>
          <p:cNvPr id="8199" name="Text Box 7">
            <a:extLst>
              <a:ext uri="{FF2B5EF4-FFF2-40B4-BE49-F238E27FC236}">
                <a16:creationId xmlns:a16="http://schemas.microsoft.com/office/drawing/2014/main" id="{C56965A5-2132-48AB-BAF9-C6B088073E4F}"/>
              </a:ext>
            </a:extLst>
          </p:cNvPr>
          <p:cNvSpPr txBox="1">
            <a:spLocks noChangeArrowheads="1"/>
          </p:cNvSpPr>
          <p:nvPr/>
        </p:nvSpPr>
        <p:spPr bwMode="auto">
          <a:xfrm>
            <a:off x="3101760" y="6575731"/>
            <a:ext cx="293904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8200" name="Text Box 8">
            <a:extLst>
              <a:ext uri="{FF2B5EF4-FFF2-40B4-BE49-F238E27FC236}">
                <a16:creationId xmlns:a16="http://schemas.microsoft.com/office/drawing/2014/main" id="{EF0020ED-CC12-41D7-8E83-B9AC27461E83}"/>
              </a:ext>
            </a:extLst>
          </p:cNvPr>
          <p:cNvSpPr txBox="1">
            <a:spLocks noChangeArrowheads="1"/>
          </p:cNvSpPr>
          <p:nvPr/>
        </p:nvSpPr>
        <p:spPr bwMode="auto">
          <a:xfrm>
            <a:off x="326881" y="6575731"/>
            <a:ext cx="261216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8201" name="Text Box 9">
            <a:extLst>
              <a:ext uri="{FF2B5EF4-FFF2-40B4-BE49-F238E27FC236}">
                <a16:creationId xmlns:a16="http://schemas.microsoft.com/office/drawing/2014/main" id="{94F8AFCD-4317-4A54-9BAD-E1CD47471FCD}"/>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4839486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A40000"/>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2pPr>
      <a:lvl3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3pPr>
      <a:lvl4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4pPr>
      <a:lvl5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A40000"/>
          </a:solidFill>
          <a:latin typeface="Arial" panose="020B0604020202020204" pitchFamily="34" charset="0"/>
          <a:cs typeface="DejaVu Sans" charset="0"/>
        </a:defRPr>
      </a:lvl9pPr>
    </p:titleStyle>
    <p:bodyStyle>
      <a:lvl1pPr marL="311045" indent="-311045" algn="l" defTabSz="414726" rtl="0" eaLnBrk="0" fontAlgn="base" hangingPunct="0">
        <a:lnSpc>
          <a:spcPct val="93000"/>
        </a:lnSpc>
        <a:spcBef>
          <a:spcPts val="1293"/>
        </a:spcBef>
        <a:spcAft>
          <a:spcPct val="0"/>
        </a:spcAft>
        <a:buClr>
          <a:srgbClr val="000000"/>
        </a:buClr>
        <a:buSzPct val="100000"/>
        <a:buFont typeface="Times New Roman" panose="02020603050405020304" pitchFamily="18" charset="0"/>
        <a:defRPr sz="2903" kern="1200">
          <a:solidFill>
            <a:srgbClr val="A40000"/>
          </a:solidFill>
          <a:latin typeface="+mn-lt"/>
          <a:ea typeface="+mn-ea"/>
          <a:cs typeface="+mn-cs"/>
        </a:defRPr>
      </a:lvl1pPr>
      <a:lvl2pPr marL="673930" indent="-259204" algn="l" defTabSz="414726" rtl="0" eaLnBrk="0" fontAlgn="base" hangingPunct="0">
        <a:lnSpc>
          <a:spcPct val="93000"/>
        </a:lnSpc>
        <a:spcBef>
          <a:spcPts val="1032"/>
        </a:spcBef>
        <a:spcAft>
          <a:spcPct val="0"/>
        </a:spcAft>
        <a:buClr>
          <a:srgbClr val="000000"/>
        </a:buClr>
        <a:buSzPct val="100000"/>
        <a:buFont typeface="Times New Roman" panose="02020603050405020304" pitchFamily="18" charset="0"/>
        <a:defRPr sz="2540" kern="1200">
          <a:solidFill>
            <a:srgbClr val="A40000"/>
          </a:solidFill>
          <a:latin typeface="+mn-lt"/>
          <a:ea typeface="+mn-ea"/>
          <a:cs typeface="+mn-cs"/>
        </a:defRPr>
      </a:lvl2pPr>
      <a:lvl3pPr marL="1036815" indent="-207363" algn="l" defTabSz="414726" rtl="0" eaLnBrk="0" fontAlgn="base" hangingPunct="0">
        <a:lnSpc>
          <a:spcPct val="93000"/>
        </a:lnSpc>
        <a:spcBef>
          <a:spcPts val="771"/>
        </a:spcBef>
        <a:spcAft>
          <a:spcPct val="0"/>
        </a:spcAft>
        <a:buClr>
          <a:srgbClr val="000000"/>
        </a:buClr>
        <a:buSzPct val="100000"/>
        <a:buFont typeface="Times New Roman" panose="02020603050405020304" pitchFamily="18" charset="0"/>
        <a:defRPr sz="2177" kern="1200">
          <a:solidFill>
            <a:srgbClr val="A40000"/>
          </a:solidFill>
          <a:latin typeface="+mn-lt"/>
          <a:ea typeface="+mn-ea"/>
          <a:cs typeface="+mn-cs"/>
        </a:defRPr>
      </a:lvl3pPr>
      <a:lvl4pPr marL="1451541" indent="-207363" algn="l" defTabSz="414726" rtl="0" eaLnBrk="0" fontAlgn="base" hangingPunct="0">
        <a:lnSpc>
          <a:spcPct val="93000"/>
        </a:lnSpc>
        <a:spcBef>
          <a:spcPts val="522"/>
        </a:spcBef>
        <a:spcAft>
          <a:spcPct val="0"/>
        </a:spcAft>
        <a:buClr>
          <a:srgbClr val="000000"/>
        </a:buClr>
        <a:buSzPct val="100000"/>
        <a:buFont typeface="Times New Roman" panose="02020603050405020304" pitchFamily="18" charset="0"/>
        <a:defRPr sz="1814" kern="1200">
          <a:solidFill>
            <a:srgbClr val="A40000"/>
          </a:solidFill>
          <a:latin typeface="+mn-lt"/>
          <a:ea typeface="+mn-ea"/>
          <a:cs typeface="+mn-cs"/>
        </a:defRPr>
      </a:lvl4pPr>
      <a:lvl5pPr marL="1866268" indent="-207363" algn="l" defTabSz="414726" rtl="0" eaLnBrk="0" fontAlgn="base" hangingPunct="0">
        <a:lnSpc>
          <a:spcPct val="93000"/>
        </a:lnSpc>
        <a:spcBef>
          <a:spcPts val="261"/>
        </a:spcBef>
        <a:spcAft>
          <a:spcPct val="0"/>
        </a:spcAft>
        <a:buClr>
          <a:srgbClr val="000000"/>
        </a:buClr>
        <a:buSzPct val="100000"/>
        <a:buFont typeface="Times New Roman" panose="02020603050405020304" pitchFamily="18" charset="0"/>
        <a:defRPr sz="1814" kern="1200">
          <a:solidFill>
            <a:srgbClr val="A4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493782E1-F90A-48E2-8F2D-147453A382D4}"/>
              </a:ext>
            </a:extLst>
          </p:cNvPr>
          <p:cNvSpPr>
            <a:spLocks noChangeArrowheads="1"/>
          </p:cNvSpPr>
          <p:nvPr/>
        </p:nvSpPr>
        <p:spPr bwMode="auto">
          <a:xfrm>
            <a:off x="0" y="0"/>
            <a:ext cx="9144000" cy="1468954"/>
          </a:xfrm>
          <a:prstGeom prst="rect">
            <a:avLst/>
          </a:prstGeom>
          <a:solidFill>
            <a:srgbClr val="204A87"/>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2256" rIns="0" bIns="0" anchor="ct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r>
              <a:rPr lang="en-US" altLang="en-US" sz="3628">
                <a:solidFill>
                  <a:srgbClr val="FFFFFF"/>
                </a:solidFill>
                <a:latin typeface="Times New Roman" panose="02020603050405020304" pitchFamily="18" charset="0"/>
                <a:cs typeface="DejaVu Sans" charset="0"/>
              </a:rPr>
              <a:t>Invasion</a:t>
            </a:r>
          </a:p>
        </p:txBody>
      </p:sp>
      <p:sp>
        <p:nvSpPr>
          <p:cNvPr id="7171" name="Rectangle 2">
            <a:extLst>
              <a:ext uri="{FF2B5EF4-FFF2-40B4-BE49-F238E27FC236}">
                <a16:creationId xmlns:a16="http://schemas.microsoft.com/office/drawing/2014/main" id="{BD41DCBE-7E8D-45AF-922F-2E7669DD0708}"/>
              </a:ext>
            </a:extLst>
          </p:cNvPr>
          <p:cNvSpPr>
            <a:spLocks noGrp="1" noChangeArrowheads="1"/>
          </p:cNvSpPr>
          <p:nvPr>
            <p:ph type="title"/>
          </p:nvPr>
        </p:nvSpPr>
        <p:spPr bwMode="auto">
          <a:xfrm>
            <a:off x="4645440" y="1659054"/>
            <a:ext cx="3936960" cy="107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7172" name="Rectangle 3">
            <a:extLst>
              <a:ext uri="{FF2B5EF4-FFF2-40B4-BE49-F238E27FC236}">
                <a16:creationId xmlns:a16="http://schemas.microsoft.com/office/drawing/2014/main" id="{A6FC3C27-442C-40BA-B4D0-00B6B21360BF}"/>
              </a:ext>
            </a:extLst>
          </p:cNvPr>
          <p:cNvSpPr>
            <a:spLocks noGrp="1" noChangeArrowheads="1"/>
          </p:cNvSpPr>
          <p:nvPr>
            <p:ph type="body" idx="1"/>
          </p:nvPr>
        </p:nvSpPr>
        <p:spPr bwMode="auto">
          <a:xfrm>
            <a:off x="4645441" y="2903345"/>
            <a:ext cx="3938400" cy="3316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7173" name="Rectangle 4">
            <a:extLst>
              <a:ext uri="{FF2B5EF4-FFF2-40B4-BE49-F238E27FC236}">
                <a16:creationId xmlns:a16="http://schemas.microsoft.com/office/drawing/2014/main" id="{E06D903F-4863-47B9-A442-987DCE5A30E2}"/>
              </a:ext>
            </a:extLst>
          </p:cNvPr>
          <p:cNvSpPr>
            <a:spLocks noChangeArrowheads="1"/>
          </p:cNvSpPr>
          <p:nvPr/>
        </p:nvSpPr>
        <p:spPr bwMode="auto">
          <a:xfrm>
            <a:off x="0" y="6618935"/>
            <a:ext cx="9144000" cy="326915"/>
          </a:xfrm>
          <a:prstGeom prst="rect">
            <a:avLst/>
          </a:prstGeom>
          <a:solidFill>
            <a:srgbClr val="204A87"/>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7174" name="Oval 5">
            <a:extLst>
              <a:ext uri="{FF2B5EF4-FFF2-40B4-BE49-F238E27FC236}">
                <a16:creationId xmlns:a16="http://schemas.microsoft.com/office/drawing/2014/main" id="{3299C344-BCBE-4403-9C7B-8205D83E4826}"/>
              </a:ext>
            </a:extLst>
          </p:cNvPr>
          <p:cNvSpPr>
            <a:spLocks noChangeArrowheads="1"/>
          </p:cNvSpPr>
          <p:nvPr/>
        </p:nvSpPr>
        <p:spPr bwMode="auto">
          <a:xfrm>
            <a:off x="8409600" y="6342426"/>
            <a:ext cx="489600" cy="489651"/>
          </a:xfrm>
          <a:prstGeom prst="ellipse">
            <a:avLst/>
          </a:prstGeom>
          <a:solidFill>
            <a:srgbClr val="2C3E50"/>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2" name="Text Box 6">
            <a:extLst>
              <a:ext uri="{FF2B5EF4-FFF2-40B4-BE49-F238E27FC236}">
                <a16:creationId xmlns:a16="http://schemas.microsoft.com/office/drawing/2014/main" id="{C0B3974D-4637-4A60-94F0-09FFAE76DF45}"/>
              </a:ext>
            </a:extLst>
          </p:cNvPr>
          <p:cNvSpPr txBox="1">
            <a:spLocks noChangeArrowheads="1"/>
          </p:cNvSpPr>
          <p:nvPr/>
        </p:nvSpPr>
        <p:spPr bwMode="auto">
          <a:xfrm>
            <a:off x="8327521" y="6256017"/>
            <a:ext cx="653760" cy="653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nchor="ctr"/>
          <a:lstStyle>
            <a:lvl1pPr>
              <a:tabLst>
                <a:tab pos="457200" algn="l"/>
              </a:tabLst>
              <a:defRPr>
                <a:solidFill>
                  <a:srgbClr val="000000"/>
                </a:solidFill>
                <a:latin typeface="Source Sans Pro" pitchFamily="32" charset="0"/>
                <a:cs typeface="源ノ角ゴシック Normal" charset="0"/>
              </a:defRPr>
            </a:lvl1pPr>
            <a:lvl2pPr>
              <a:tabLst>
                <a:tab pos="457200" algn="l"/>
              </a:tabLst>
              <a:defRPr>
                <a:solidFill>
                  <a:srgbClr val="000000"/>
                </a:solidFill>
                <a:latin typeface="Source Sans Pro" pitchFamily="32" charset="0"/>
                <a:cs typeface="源ノ角ゴシック Normal" charset="0"/>
              </a:defRPr>
            </a:lvl2pPr>
            <a:lvl3pPr>
              <a:tabLst>
                <a:tab pos="457200" algn="l"/>
              </a:tabLst>
              <a:defRPr>
                <a:solidFill>
                  <a:srgbClr val="000000"/>
                </a:solidFill>
                <a:latin typeface="Source Sans Pro" pitchFamily="32" charset="0"/>
                <a:cs typeface="源ノ角ゴシック Normal" charset="0"/>
              </a:defRPr>
            </a:lvl3pPr>
            <a:lvl4pPr>
              <a:tabLst>
                <a:tab pos="457200" algn="l"/>
              </a:tabLst>
              <a:defRPr>
                <a:solidFill>
                  <a:srgbClr val="000000"/>
                </a:solidFill>
                <a:latin typeface="Source Sans Pro" pitchFamily="32" charset="0"/>
                <a:cs typeface="源ノ角ゴシック Normal" charset="0"/>
              </a:defRPr>
            </a:lvl4pPr>
            <a:lvl5pPr>
              <a:tabLst>
                <a:tab pos="457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fld id="{2B1A53A4-6C2C-4FBC-B03D-B6DC7C0431FB}" type="slidenum">
              <a:rPr lang="en-US" altLang="en-US" sz="2177" smtClean="0">
                <a:solidFill>
                  <a:srgbClr val="FFFFFF"/>
                </a:solidFill>
                <a:latin typeface="Times New Roman" panose="02020603050405020304" pitchFamily="18" charset="0"/>
                <a:cs typeface="DejaVu Sans" charset="0"/>
              </a:rPr>
              <a:pPr algn="ctr" eaLnBrk="1" hangingPunct="1">
                <a:lnSpc>
                  <a:spcPct val="93000"/>
                </a:lnSpc>
                <a:buClr>
                  <a:srgbClr val="000000"/>
                </a:buClr>
                <a:buSzPct val="100000"/>
                <a:buFont typeface="Times New Roman" panose="02020603050405020304" pitchFamily="18" charset="0"/>
                <a:buNone/>
                <a:defRPr/>
              </a:pPr>
              <a:t>‹#›</a:t>
            </a:fld>
            <a:endParaRPr lang="en-US" altLang="en-US" sz="2177">
              <a:solidFill>
                <a:srgbClr val="FFFFFF"/>
              </a:solidFill>
              <a:latin typeface="Times New Roman" panose="02020603050405020304" pitchFamily="18" charset="0"/>
              <a:cs typeface="DejaVu Sans" charset="0"/>
            </a:endParaRPr>
          </a:p>
        </p:txBody>
      </p:sp>
      <p:sp>
        <p:nvSpPr>
          <p:cNvPr id="10247" name="Text Box 7">
            <a:extLst>
              <a:ext uri="{FF2B5EF4-FFF2-40B4-BE49-F238E27FC236}">
                <a16:creationId xmlns:a16="http://schemas.microsoft.com/office/drawing/2014/main" id="{6C9ABCC6-1B1B-4019-9E72-D66F00647287}"/>
              </a:ext>
            </a:extLst>
          </p:cNvPr>
          <p:cNvSpPr txBox="1">
            <a:spLocks noChangeArrowheads="1"/>
          </p:cNvSpPr>
          <p:nvPr/>
        </p:nvSpPr>
        <p:spPr bwMode="auto">
          <a:xfrm>
            <a:off x="3101760" y="6618935"/>
            <a:ext cx="293904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Source Sans Pro" pitchFamily="32" charset="0"/>
                <a:cs typeface="源ノ角ゴシック Normal" charset="0"/>
              </a:defRPr>
            </a:lvl9pPr>
          </a:lstStyle>
          <a:p>
            <a:pPr algn="ct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10248" name="Text Box 8">
            <a:extLst>
              <a:ext uri="{FF2B5EF4-FFF2-40B4-BE49-F238E27FC236}">
                <a16:creationId xmlns:a16="http://schemas.microsoft.com/office/drawing/2014/main" id="{0E02578F-C5D5-47B3-87C5-A7CCD5CCD2A5}"/>
              </a:ext>
            </a:extLst>
          </p:cNvPr>
          <p:cNvSpPr txBox="1">
            <a:spLocks noChangeArrowheads="1"/>
          </p:cNvSpPr>
          <p:nvPr/>
        </p:nvSpPr>
        <p:spPr bwMode="auto">
          <a:xfrm>
            <a:off x="326881" y="6618935"/>
            <a:ext cx="2612160" cy="326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9354" rIns="0" bIns="0"/>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93000"/>
              </a:lnSpc>
              <a:buClr>
                <a:srgbClr val="000000"/>
              </a:buClr>
              <a:buSzPct val="100000"/>
              <a:buFont typeface="Times New Roman" panose="02020603050405020304" pitchFamily="18" charset="0"/>
              <a:buNone/>
              <a:defRPr/>
            </a:pPr>
            <a:endParaRPr lang="en-US" altLang="en-US" sz="2177">
              <a:solidFill>
                <a:srgbClr val="FFFFFF"/>
              </a:solidFill>
              <a:latin typeface="Times New Roman" panose="02020603050405020304" pitchFamily="18" charset="0"/>
              <a:cs typeface="DejaVu Sans" charset="0"/>
            </a:endParaRPr>
          </a:p>
        </p:txBody>
      </p:sp>
      <p:sp>
        <p:nvSpPr>
          <p:cNvPr id="10249" name="Text Box 9">
            <a:extLst>
              <a:ext uri="{FF2B5EF4-FFF2-40B4-BE49-F238E27FC236}">
                <a16:creationId xmlns:a16="http://schemas.microsoft.com/office/drawing/2014/main" id="{D467E3F7-08A4-44ED-9B08-0DA9BE4EDD23}"/>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161849190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204A87"/>
          </a:solidFill>
          <a:latin typeface="+mj-lt"/>
          <a:ea typeface="+mj-ea"/>
          <a:cs typeface="+mj-cs"/>
        </a:defRPr>
      </a:lvl1pPr>
      <a:lvl2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2pPr>
      <a:lvl3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3pPr>
      <a:lvl4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4pPr>
      <a:lvl5pPr algn="ctr" defTabSz="414726" rtl="0" eaLnBrk="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204A87"/>
          </a:solidFill>
          <a:latin typeface="Arial" panose="020B0604020202020204" pitchFamily="34" charset="0"/>
          <a:cs typeface="DejaVu Sans" charset="0"/>
        </a:defRPr>
      </a:lvl9pPr>
    </p:titleStyle>
    <p:bodyStyle>
      <a:lvl1pPr marL="311045" indent="-311045" algn="l" defTabSz="414726" rtl="0" eaLnBrk="0" fontAlgn="base" hangingPunct="0">
        <a:lnSpc>
          <a:spcPct val="93000"/>
        </a:lnSpc>
        <a:spcBef>
          <a:spcPts val="1293"/>
        </a:spcBef>
        <a:spcAft>
          <a:spcPct val="0"/>
        </a:spcAft>
        <a:buClr>
          <a:srgbClr val="000000"/>
        </a:buClr>
        <a:buSzPct val="100000"/>
        <a:buFont typeface="Times New Roman" panose="02020603050405020304" pitchFamily="18" charset="0"/>
        <a:defRPr sz="2903" kern="1200">
          <a:solidFill>
            <a:srgbClr val="204A87"/>
          </a:solidFill>
          <a:latin typeface="+mn-lt"/>
          <a:ea typeface="+mn-ea"/>
          <a:cs typeface="+mn-cs"/>
        </a:defRPr>
      </a:lvl1pPr>
      <a:lvl2pPr marL="673930" indent="-259204" algn="l" defTabSz="414726" rtl="0" eaLnBrk="0" fontAlgn="base" hangingPunct="0">
        <a:lnSpc>
          <a:spcPct val="93000"/>
        </a:lnSpc>
        <a:spcBef>
          <a:spcPts val="1032"/>
        </a:spcBef>
        <a:spcAft>
          <a:spcPct val="0"/>
        </a:spcAft>
        <a:buClr>
          <a:srgbClr val="000000"/>
        </a:buClr>
        <a:buSzPct val="100000"/>
        <a:buFont typeface="Times New Roman" panose="02020603050405020304" pitchFamily="18" charset="0"/>
        <a:defRPr sz="2540" kern="1200">
          <a:solidFill>
            <a:srgbClr val="204A87"/>
          </a:solidFill>
          <a:latin typeface="+mn-lt"/>
          <a:ea typeface="+mn-ea"/>
          <a:cs typeface="+mn-cs"/>
        </a:defRPr>
      </a:lvl2pPr>
      <a:lvl3pPr marL="1036815" indent="-207363" algn="l" defTabSz="414726" rtl="0" eaLnBrk="0" fontAlgn="base" hangingPunct="0">
        <a:lnSpc>
          <a:spcPct val="93000"/>
        </a:lnSpc>
        <a:spcBef>
          <a:spcPts val="771"/>
        </a:spcBef>
        <a:spcAft>
          <a:spcPct val="0"/>
        </a:spcAft>
        <a:buClr>
          <a:srgbClr val="000000"/>
        </a:buClr>
        <a:buSzPct val="100000"/>
        <a:buFont typeface="Times New Roman" panose="02020603050405020304" pitchFamily="18" charset="0"/>
        <a:defRPr sz="2177" kern="1200">
          <a:solidFill>
            <a:srgbClr val="204A87"/>
          </a:solidFill>
          <a:latin typeface="+mn-lt"/>
          <a:ea typeface="+mn-ea"/>
          <a:cs typeface="+mn-cs"/>
        </a:defRPr>
      </a:lvl3pPr>
      <a:lvl4pPr marL="1451541" indent="-207363" algn="l" defTabSz="414726" rtl="0" eaLnBrk="0" fontAlgn="base" hangingPunct="0">
        <a:lnSpc>
          <a:spcPct val="93000"/>
        </a:lnSpc>
        <a:spcBef>
          <a:spcPts val="522"/>
        </a:spcBef>
        <a:spcAft>
          <a:spcPct val="0"/>
        </a:spcAft>
        <a:buClr>
          <a:srgbClr val="000000"/>
        </a:buClr>
        <a:buSzPct val="100000"/>
        <a:buFont typeface="Times New Roman" panose="02020603050405020304" pitchFamily="18" charset="0"/>
        <a:defRPr sz="1814" kern="1200">
          <a:solidFill>
            <a:srgbClr val="204A87"/>
          </a:solidFill>
          <a:latin typeface="+mn-lt"/>
          <a:ea typeface="+mn-ea"/>
          <a:cs typeface="+mn-cs"/>
        </a:defRPr>
      </a:lvl4pPr>
      <a:lvl5pPr marL="1866268" indent="-207363" algn="l" defTabSz="414726" rtl="0" eaLnBrk="0" fontAlgn="base" hangingPunct="0">
        <a:lnSpc>
          <a:spcPct val="93000"/>
        </a:lnSpc>
        <a:spcBef>
          <a:spcPts val="261"/>
        </a:spcBef>
        <a:spcAft>
          <a:spcPct val="0"/>
        </a:spcAft>
        <a:buClr>
          <a:srgbClr val="000000"/>
        </a:buClr>
        <a:buSzPct val="100000"/>
        <a:buFont typeface="Times New Roman" panose="02020603050405020304" pitchFamily="18" charset="0"/>
        <a:defRPr sz="1814" kern="1200">
          <a:solidFill>
            <a:srgbClr val="204A87"/>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09E5D9B3-7752-49C6-A177-41AA78B2B1A7}"/>
              </a:ext>
            </a:extLst>
          </p:cNvPr>
          <p:cNvSpPr>
            <a:spLocks noChangeArrowheads="1"/>
          </p:cNvSpPr>
          <p:nvPr/>
        </p:nvSpPr>
        <p:spPr bwMode="auto">
          <a:xfrm>
            <a:off x="0" y="6531086"/>
            <a:ext cx="9144000" cy="326914"/>
          </a:xfrm>
          <a:prstGeom prst="rect">
            <a:avLst/>
          </a:prstGeom>
          <a:solidFill>
            <a:srgbClr val="2C3E50"/>
          </a:solidFill>
          <a:ln>
            <a:noFill/>
          </a:ln>
          <a:effectLst/>
          <a:extLst>
            <a:ext uri="{91240B29-F687-4F45-9708-019B960494DF}">
              <a14:hiddenLine xmlns:a14="http://schemas.microsoft.com/office/drawing/2010/main" w="72000">
                <a:solidFill>
                  <a:srgbClr val="2C3E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075" name="Rectangle 2">
            <a:extLst>
              <a:ext uri="{FF2B5EF4-FFF2-40B4-BE49-F238E27FC236}">
                <a16:creationId xmlns:a16="http://schemas.microsoft.com/office/drawing/2014/main" id="{64973185-67CA-4479-B556-7776696A31EC}"/>
              </a:ext>
            </a:extLst>
          </p:cNvPr>
          <p:cNvSpPr>
            <a:spLocks noChangeArrowheads="1"/>
          </p:cNvSpPr>
          <p:nvPr/>
        </p:nvSpPr>
        <p:spPr bwMode="auto">
          <a:xfrm>
            <a:off x="0" y="0"/>
            <a:ext cx="9144000" cy="1468954"/>
          </a:xfrm>
          <a:prstGeom prst="rect">
            <a:avLst/>
          </a:prstGeom>
          <a:solidFill>
            <a:srgbClr val="2C3E50"/>
          </a:solidFill>
          <a:ln>
            <a:noFill/>
          </a:ln>
          <a:effectLst/>
          <a:extLst>
            <a:ext uri="{91240B29-F687-4F45-9708-019B960494DF}">
              <a14:hiddenLine xmlns:a14="http://schemas.microsoft.com/office/drawing/2010/main" w="72000">
                <a:solidFill>
                  <a:srgbClr val="2C3E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076" name="Rectangle 3">
            <a:extLst>
              <a:ext uri="{FF2B5EF4-FFF2-40B4-BE49-F238E27FC236}">
                <a16:creationId xmlns:a16="http://schemas.microsoft.com/office/drawing/2014/main" id="{0C70E023-D8C9-4C25-9F6A-C480D475F2A9}"/>
              </a:ext>
            </a:extLst>
          </p:cNvPr>
          <p:cNvSpPr>
            <a:spLocks noGrp="1" noChangeArrowheads="1"/>
          </p:cNvSpPr>
          <p:nvPr>
            <p:ph type="title"/>
          </p:nvPr>
        </p:nvSpPr>
        <p:spPr bwMode="auto">
          <a:xfrm>
            <a:off x="326880" y="273629"/>
            <a:ext cx="8488800" cy="86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3077" name="Rectangle 4">
            <a:extLst>
              <a:ext uri="{FF2B5EF4-FFF2-40B4-BE49-F238E27FC236}">
                <a16:creationId xmlns:a16="http://schemas.microsoft.com/office/drawing/2014/main" id="{D227C718-BDDD-48CD-A1B3-CB1324A245C9}"/>
              </a:ext>
            </a:extLst>
          </p:cNvPr>
          <p:cNvSpPr>
            <a:spLocks noGrp="1" noChangeArrowheads="1"/>
          </p:cNvSpPr>
          <p:nvPr>
            <p:ph type="body" idx="1"/>
          </p:nvPr>
        </p:nvSpPr>
        <p:spPr bwMode="auto">
          <a:xfrm>
            <a:off x="326880" y="1795869"/>
            <a:ext cx="8488800" cy="457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12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5">
            <a:extLst>
              <a:ext uri="{FF2B5EF4-FFF2-40B4-BE49-F238E27FC236}">
                <a16:creationId xmlns:a16="http://schemas.microsoft.com/office/drawing/2014/main" id="{431EEB55-81AC-41EB-9760-696CDA4BECA0}"/>
              </a:ext>
            </a:extLst>
          </p:cNvPr>
          <p:cNvSpPr>
            <a:spLocks noGrp="1" noChangeArrowheads="1"/>
          </p:cNvSpPr>
          <p:nvPr>
            <p:ph type="dt"/>
          </p:nvPr>
        </p:nvSpPr>
        <p:spPr bwMode="auto">
          <a:xfrm>
            <a:off x="326881" y="6531087"/>
            <a:ext cx="261072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Lst>
              <a:defRPr b="1">
                <a:solidFill>
                  <a:srgbClr val="FFFFFF"/>
                </a:solidFill>
                <a:latin typeface="+mj-lt"/>
                <a:cs typeface="+mj-cs"/>
              </a:defRPr>
            </a:lvl1pPr>
          </a:lstStyle>
          <a:p>
            <a:pPr>
              <a:defRPr/>
            </a:pPr>
            <a:endParaRPr lang="en-US" altLang="en-US"/>
          </a:p>
        </p:txBody>
      </p:sp>
      <p:sp>
        <p:nvSpPr>
          <p:cNvPr id="6150" name="Rectangle 6">
            <a:extLst>
              <a:ext uri="{FF2B5EF4-FFF2-40B4-BE49-F238E27FC236}">
                <a16:creationId xmlns:a16="http://schemas.microsoft.com/office/drawing/2014/main" id="{EC831D6A-C4C6-4724-A2DD-7AAD17BEEB7E}"/>
              </a:ext>
            </a:extLst>
          </p:cNvPr>
          <p:cNvSpPr>
            <a:spLocks noGrp="1" noChangeArrowheads="1"/>
          </p:cNvSpPr>
          <p:nvPr>
            <p:ph type="ftr"/>
          </p:nvPr>
        </p:nvSpPr>
        <p:spPr bwMode="auto">
          <a:xfrm>
            <a:off x="3101760" y="6531087"/>
            <a:ext cx="293760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 pos="2903083" algn="l"/>
              </a:tabLst>
              <a:defRPr b="1">
                <a:solidFill>
                  <a:srgbClr val="FFFFFF"/>
                </a:solidFill>
                <a:latin typeface="+mj-lt"/>
                <a:cs typeface="+mj-cs"/>
              </a:defRPr>
            </a:lvl1pPr>
          </a:lstStyle>
          <a:p>
            <a:pPr>
              <a:defRPr/>
            </a:pPr>
            <a:endParaRPr lang="en-US" altLang="en-US"/>
          </a:p>
        </p:txBody>
      </p:sp>
      <p:sp>
        <p:nvSpPr>
          <p:cNvPr id="3080" name="Oval 7">
            <a:extLst>
              <a:ext uri="{FF2B5EF4-FFF2-40B4-BE49-F238E27FC236}">
                <a16:creationId xmlns:a16="http://schemas.microsoft.com/office/drawing/2014/main" id="{8FE02737-85C1-420D-8AFD-6C62966FBBAD}"/>
              </a:ext>
            </a:extLst>
          </p:cNvPr>
          <p:cNvSpPr>
            <a:spLocks noChangeArrowheads="1"/>
          </p:cNvSpPr>
          <p:nvPr/>
        </p:nvSpPr>
        <p:spPr bwMode="auto">
          <a:xfrm>
            <a:off x="8408160" y="6254577"/>
            <a:ext cx="489600" cy="489651"/>
          </a:xfrm>
          <a:prstGeom prst="ellipse">
            <a:avLst/>
          </a:prstGeom>
          <a:solidFill>
            <a:srgbClr val="1ABC9C"/>
          </a:solidFill>
          <a:ln>
            <a:noFill/>
          </a:ln>
          <a:effectLst/>
          <a:extLst>
            <a:ext uri="{91240B29-F687-4F45-9708-019B960494DF}">
              <a14:hiddenLine xmlns:a14="http://schemas.microsoft.com/office/drawing/2010/main" w="72000">
                <a:solidFill>
                  <a:srgbClr val="2C3E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 name="Rectangle 8">
            <a:extLst>
              <a:ext uri="{FF2B5EF4-FFF2-40B4-BE49-F238E27FC236}">
                <a16:creationId xmlns:a16="http://schemas.microsoft.com/office/drawing/2014/main" id="{FB5AAB68-AEEE-4B6D-9991-F38978A881F2}"/>
              </a:ext>
            </a:extLst>
          </p:cNvPr>
          <p:cNvSpPr>
            <a:spLocks noGrp="1" noChangeArrowheads="1"/>
          </p:cNvSpPr>
          <p:nvPr>
            <p:ph type="sldNum"/>
          </p:nvPr>
        </p:nvSpPr>
        <p:spPr bwMode="auto">
          <a:xfrm>
            <a:off x="8327521" y="6172488"/>
            <a:ext cx="652320" cy="652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Lst>
              <a:defRPr b="1">
                <a:solidFill>
                  <a:srgbClr val="FFFFFF"/>
                </a:solidFill>
                <a:latin typeface="+mj-lt"/>
                <a:cs typeface="+mj-cs"/>
              </a:defRPr>
            </a:lvl1pPr>
          </a:lstStyle>
          <a:p>
            <a:pPr>
              <a:defRPr/>
            </a:pPr>
            <a:fld id="{0477DDBD-0FAC-432D-9D2A-8DBB5A3DDF29}" type="slidenum">
              <a:rPr lang="en-US" altLang="en-US"/>
              <a:pPr>
                <a:defRPr/>
              </a:pPr>
              <a:t>‹#›</a:t>
            </a:fld>
            <a:endParaRPr lang="en-US" altLang="en-US"/>
          </a:p>
        </p:txBody>
      </p:sp>
      <p:sp>
        <p:nvSpPr>
          <p:cNvPr id="6153" name="Text Box 9">
            <a:extLst>
              <a:ext uri="{FF2B5EF4-FFF2-40B4-BE49-F238E27FC236}">
                <a16:creationId xmlns:a16="http://schemas.microsoft.com/office/drawing/2014/main" id="{49C7FDA2-96E7-400A-A9DC-CBC8CD870A01}"/>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cs typeface="Cantarell" charset="0"/>
              </a:rPr>
              <a:t>©</a:t>
            </a:r>
            <a:r>
              <a:rPr lang="en-US" altLang="en-US" sz="1089">
                <a:solidFill>
                  <a:srgbClr val="FFFFFF"/>
                </a:solidFill>
              </a:rPr>
              <a:t>2018 Enterprivacy Consulting  Group</a:t>
            </a:r>
          </a:p>
        </p:txBody>
      </p:sp>
    </p:spTree>
    <p:extLst>
      <p:ext uri="{BB962C8B-B14F-4D97-AF65-F5344CB8AC3E}">
        <p14:creationId xmlns:p14="http://schemas.microsoft.com/office/powerpoint/2010/main" val="420910633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kern="1200">
          <a:solidFill>
            <a:srgbClr val="FFFFFF"/>
          </a:solidFill>
          <a:latin typeface="+mj-lt"/>
          <a:ea typeface="+mj-ea"/>
          <a:cs typeface="+mj-cs"/>
        </a:defRPr>
      </a:lvl1pPr>
      <a:lvl2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2pPr>
      <a:lvl3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3pPr>
      <a:lvl4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4pPr>
      <a:lvl5pPr algn="ctr"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5pPr>
      <a:lvl6pPr marL="2280994"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6pPr>
      <a:lvl7pPr marL="2695720"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7pPr>
      <a:lvl8pPr marL="3110446"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8pPr>
      <a:lvl9pPr marL="3525172" indent="-207363" algn="ct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9pPr>
    </p:titleStyle>
    <p:bodyStyle>
      <a:lvl1pPr marL="311045" indent="-311045" algn="l" defTabSz="414726" rtl="0" eaLnBrk="0" fontAlgn="base" hangingPunct="0">
        <a:lnSpc>
          <a:spcPct val="98000"/>
        </a:lnSpc>
        <a:spcBef>
          <a:spcPct val="0"/>
        </a:spcBef>
        <a:spcAft>
          <a:spcPts val="1282"/>
        </a:spcAft>
        <a:buClr>
          <a:srgbClr val="000000"/>
        </a:buClr>
        <a:buSzPct val="100000"/>
        <a:buFont typeface="Times New Roman" panose="02020603050405020304" pitchFamily="18" charset="0"/>
        <a:defRPr sz="2903" b="1" kern="1200">
          <a:solidFill>
            <a:srgbClr val="2C3E50"/>
          </a:solidFill>
          <a:latin typeface="+mn-lt"/>
          <a:ea typeface="+mn-ea"/>
          <a:cs typeface="+mn-cs"/>
        </a:defRPr>
      </a:lvl1pPr>
      <a:lvl2pPr marL="673930" indent="-259204" algn="l" defTabSz="414726" rtl="0" eaLnBrk="0" fontAlgn="base" hangingPunct="0">
        <a:lnSpc>
          <a:spcPct val="98000"/>
        </a:lnSpc>
        <a:spcBef>
          <a:spcPct val="0"/>
        </a:spcBef>
        <a:spcAft>
          <a:spcPts val="1032"/>
        </a:spcAft>
        <a:buClr>
          <a:srgbClr val="000000"/>
        </a:buClr>
        <a:buSzPct val="100000"/>
        <a:buFont typeface="Times New Roman" panose="02020603050405020304" pitchFamily="18" charset="0"/>
        <a:defRPr sz="2540" kern="1200">
          <a:solidFill>
            <a:srgbClr val="2C3E50"/>
          </a:solidFill>
          <a:latin typeface="Source Sans Pro" pitchFamily="32" charset="0"/>
          <a:ea typeface="+mn-ea"/>
          <a:cs typeface="源ノ角ゴシック Normal" charset="0"/>
        </a:defRPr>
      </a:lvl2pPr>
      <a:lvl3pPr marL="1036815" indent="-207363" algn="l" defTabSz="414726" rtl="0" eaLnBrk="0" fontAlgn="base" hangingPunct="0">
        <a:lnSpc>
          <a:spcPct val="98000"/>
        </a:lnSpc>
        <a:spcBef>
          <a:spcPct val="0"/>
        </a:spcBef>
        <a:spcAft>
          <a:spcPts val="771"/>
        </a:spcAft>
        <a:buClr>
          <a:srgbClr val="000000"/>
        </a:buClr>
        <a:buSzPct val="100000"/>
        <a:buFont typeface="Times New Roman" panose="02020603050405020304" pitchFamily="18" charset="0"/>
        <a:defRPr sz="2177" kern="1200">
          <a:solidFill>
            <a:srgbClr val="2C3E50"/>
          </a:solidFill>
          <a:latin typeface="Source Sans Pro" pitchFamily="32" charset="0"/>
          <a:ea typeface="+mn-ea"/>
          <a:cs typeface="源ノ角ゴシック Normal" charset="0"/>
        </a:defRPr>
      </a:lvl3pPr>
      <a:lvl4pPr marL="1451541" indent="-207363" algn="l" defTabSz="414726" rtl="0" eaLnBrk="0" fontAlgn="base" hangingPunct="0">
        <a:lnSpc>
          <a:spcPct val="98000"/>
        </a:lnSpc>
        <a:spcBef>
          <a:spcPct val="0"/>
        </a:spcBef>
        <a:spcAft>
          <a:spcPts val="522"/>
        </a:spcAft>
        <a:buClr>
          <a:srgbClr val="000000"/>
        </a:buClr>
        <a:buSzPct val="100000"/>
        <a:buFont typeface="Times New Roman" panose="02020603050405020304" pitchFamily="18" charset="0"/>
        <a:defRPr sz="1814" kern="1200">
          <a:solidFill>
            <a:srgbClr val="2C3E50"/>
          </a:solidFill>
          <a:latin typeface="Source Sans Pro" pitchFamily="32" charset="0"/>
          <a:ea typeface="+mn-ea"/>
          <a:cs typeface="源ノ角ゴシック Normal" charset="0"/>
        </a:defRPr>
      </a:lvl4pPr>
      <a:lvl5pPr marL="1866268" indent="-207363" algn="l" defTabSz="414726" rtl="0" eaLnBrk="0" fontAlgn="base" hangingPunct="0">
        <a:lnSpc>
          <a:spcPct val="98000"/>
        </a:lnSpc>
        <a:spcBef>
          <a:spcPct val="0"/>
        </a:spcBef>
        <a:spcAft>
          <a:spcPts val="261"/>
        </a:spcAft>
        <a:buClr>
          <a:srgbClr val="000000"/>
        </a:buClr>
        <a:buSzPct val="100000"/>
        <a:buFont typeface="Times New Roman" panose="02020603050405020304" pitchFamily="18" charset="0"/>
        <a:defRPr sz="1814" kern="1200">
          <a:solidFill>
            <a:srgbClr val="2C3E50"/>
          </a:solidFill>
          <a:latin typeface="Source Sans Pro" pitchFamily="32" charset="0"/>
          <a:ea typeface="+mn-ea"/>
          <a:cs typeface="源ノ角ゴシック Normal" charset="0"/>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CDD99DE-D7B8-4643-8681-C9EDC7603578}"/>
              </a:ext>
            </a:extLst>
          </p:cNvPr>
          <p:cNvSpPr>
            <a:spLocks noChangeArrowheads="1"/>
          </p:cNvSpPr>
          <p:nvPr/>
        </p:nvSpPr>
        <p:spPr bwMode="auto">
          <a:xfrm>
            <a:off x="0" y="6531086"/>
            <a:ext cx="9144000" cy="326914"/>
          </a:xfrm>
          <a:prstGeom prst="rect">
            <a:avLst/>
          </a:prstGeom>
          <a:solidFill>
            <a:srgbClr val="2C3E50"/>
          </a:solidFill>
          <a:ln>
            <a:noFill/>
          </a:ln>
          <a:effectLst/>
          <a:extLst>
            <a:ext uri="{91240B29-F687-4F45-9708-019B960494DF}">
              <a14:hiddenLine xmlns:a14="http://schemas.microsoft.com/office/drawing/2010/main" w="72000">
                <a:solidFill>
                  <a:srgbClr val="2C3E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1027" name="Rectangle 2">
            <a:extLst>
              <a:ext uri="{FF2B5EF4-FFF2-40B4-BE49-F238E27FC236}">
                <a16:creationId xmlns:a16="http://schemas.microsoft.com/office/drawing/2014/main" id="{70D14B72-6F6C-4C97-B459-33408C95FBC3}"/>
              </a:ext>
            </a:extLst>
          </p:cNvPr>
          <p:cNvSpPr>
            <a:spLocks noChangeArrowheads="1"/>
          </p:cNvSpPr>
          <p:nvPr/>
        </p:nvSpPr>
        <p:spPr bwMode="auto">
          <a:xfrm>
            <a:off x="0" y="0"/>
            <a:ext cx="9144000" cy="1468954"/>
          </a:xfrm>
          <a:prstGeom prst="rect">
            <a:avLst/>
          </a:prstGeom>
          <a:solidFill>
            <a:srgbClr val="2C3E50"/>
          </a:solidFill>
          <a:ln>
            <a:noFill/>
          </a:ln>
          <a:effectLst/>
          <a:extLst>
            <a:ext uri="{91240B29-F687-4F45-9708-019B960494DF}">
              <a14:hiddenLine xmlns:a14="http://schemas.microsoft.com/office/drawing/2010/main" w="72000">
                <a:solidFill>
                  <a:srgbClr val="2C3E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1028" name="Rectangle 3">
            <a:extLst>
              <a:ext uri="{FF2B5EF4-FFF2-40B4-BE49-F238E27FC236}">
                <a16:creationId xmlns:a16="http://schemas.microsoft.com/office/drawing/2014/main" id="{62E1815E-34E8-426D-B1E3-4837B6961A09}"/>
              </a:ext>
            </a:extLst>
          </p:cNvPr>
          <p:cNvSpPr>
            <a:spLocks noGrp="1" noChangeArrowheads="1"/>
          </p:cNvSpPr>
          <p:nvPr>
            <p:ph type="title"/>
          </p:nvPr>
        </p:nvSpPr>
        <p:spPr bwMode="auto">
          <a:xfrm>
            <a:off x="326880" y="273629"/>
            <a:ext cx="8488800" cy="86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9" name="Rectangle 4">
            <a:extLst>
              <a:ext uri="{FF2B5EF4-FFF2-40B4-BE49-F238E27FC236}">
                <a16:creationId xmlns:a16="http://schemas.microsoft.com/office/drawing/2014/main" id="{025F35EB-943B-4B1E-8032-18D550BE177B}"/>
              </a:ext>
            </a:extLst>
          </p:cNvPr>
          <p:cNvSpPr>
            <a:spLocks noGrp="1" noChangeArrowheads="1"/>
          </p:cNvSpPr>
          <p:nvPr>
            <p:ph type="body" idx="1"/>
          </p:nvPr>
        </p:nvSpPr>
        <p:spPr bwMode="auto">
          <a:xfrm>
            <a:off x="326880" y="1795869"/>
            <a:ext cx="8488800" cy="457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12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5">
            <a:extLst>
              <a:ext uri="{FF2B5EF4-FFF2-40B4-BE49-F238E27FC236}">
                <a16:creationId xmlns:a16="http://schemas.microsoft.com/office/drawing/2014/main" id="{3A204F05-F540-496C-A678-8C812DB9CA5A}"/>
              </a:ext>
            </a:extLst>
          </p:cNvPr>
          <p:cNvSpPr>
            <a:spLocks noGrp="1" noChangeArrowheads="1"/>
          </p:cNvSpPr>
          <p:nvPr>
            <p:ph type="dt"/>
          </p:nvPr>
        </p:nvSpPr>
        <p:spPr bwMode="auto">
          <a:xfrm>
            <a:off x="326881" y="6531087"/>
            <a:ext cx="261072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Lst>
              <a:defRPr b="1">
                <a:solidFill>
                  <a:srgbClr val="FFFFFF"/>
                </a:solidFill>
                <a:latin typeface="+mj-lt"/>
                <a:ea typeface="+mn-ea"/>
                <a:cs typeface="+mj-cs"/>
              </a:defRPr>
            </a:lvl1pPr>
          </a:lstStyle>
          <a:p>
            <a:pPr>
              <a:defRPr/>
            </a:pPr>
            <a:endParaRPr lang="en-US" altLang="en-US"/>
          </a:p>
        </p:txBody>
      </p:sp>
      <p:sp>
        <p:nvSpPr>
          <p:cNvPr id="1030" name="Rectangle 6">
            <a:extLst>
              <a:ext uri="{FF2B5EF4-FFF2-40B4-BE49-F238E27FC236}">
                <a16:creationId xmlns:a16="http://schemas.microsoft.com/office/drawing/2014/main" id="{5FA0A9B7-4BD2-48C7-A7A4-65BD38C076B1}"/>
              </a:ext>
            </a:extLst>
          </p:cNvPr>
          <p:cNvSpPr>
            <a:spLocks noGrp="1" noChangeArrowheads="1"/>
          </p:cNvSpPr>
          <p:nvPr>
            <p:ph type="ftr"/>
          </p:nvPr>
        </p:nvSpPr>
        <p:spPr bwMode="auto">
          <a:xfrm>
            <a:off x="3101760" y="6531087"/>
            <a:ext cx="2937600" cy="325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 pos="829452" algn="l"/>
                <a:tab pos="1244178" algn="l"/>
                <a:tab pos="1658904" algn="l"/>
                <a:tab pos="2073631" algn="l"/>
                <a:tab pos="2488357" algn="l"/>
                <a:tab pos="2903083" algn="l"/>
              </a:tabLst>
              <a:defRPr b="1">
                <a:solidFill>
                  <a:srgbClr val="FFFFFF"/>
                </a:solidFill>
                <a:latin typeface="+mj-lt"/>
                <a:ea typeface="+mn-ea"/>
                <a:cs typeface="+mj-cs"/>
              </a:defRPr>
            </a:lvl1pPr>
          </a:lstStyle>
          <a:p>
            <a:pPr>
              <a:defRPr/>
            </a:pPr>
            <a:endParaRPr lang="en-US" altLang="en-US"/>
          </a:p>
        </p:txBody>
      </p:sp>
      <p:sp>
        <p:nvSpPr>
          <p:cNvPr id="1032" name="Oval 7">
            <a:extLst>
              <a:ext uri="{FF2B5EF4-FFF2-40B4-BE49-F238E27FC236}">
                <a16:creationId xmlns:a16="http://schemas.microsoft.com/office/drawing/2014/main" id="{B6749B75-9603-4B89-88E2-3F96A5ACC369}"/>
              </a:ext>
            </a:extLst>
          </p:cNvPr>
          <p:cNvSpPr>
            <a:spLocks noChangeArrowheads="1"/>
          </p:cNvSpPr>
          <p:nvPr/>
        </p:nvSpPr>
        <p:spPr bwMode="auto">
          <a:xfrm>
            <a:off x="8408160" y="6254577"/>
            <a:ext cx="489600" cy="489651"/>
          </a:xfrm>
          <a:prstGeom prst="ellipse">
            <a:avLst/>
          </a:prstGeom>
          <a:solidFill>
            <a:srgbClr val="1ABC9C"/>
          </a:solidFill>
          <a:ln>
            <a:noFill/>
          </a:ln>
          <a:effectLst/>
          <a:extLst>
            <a:ext uri="{91240B29-F687-4F45-9708-019B960494DF}">
              <a14:hiddenLine xmlns:a14="http://schemas.microsoft.com/office/drawing/2010/main" w="72000">
                <a:solidFill>
                  <a:srgbClr val="2C3E5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lnSpc>
                <a:spcPct val="98000"/>
              </a:lnSpc>
              <a:buClr>
                <a:srgbClr val="000000"/>
              </a:buClr>
              <a:buSzPct val="100000"/>
              <a:buFont typeface="Times New Roman" panose="02020603050405020304" pitchFamily="18" charset="0"/>
              <a:buNone/>
            </a:pPr>
            <a:endParaRPr lang="en-US" altLang="en-US" sz="1633"/>
          </a:p>
        </p:txBody>
      </p:sp>
      <p:sp>
        <p:nvSpPr>
          <p:cNvPr id="3" name="Rectangle 8">
            <a:extLst>
              <a:ext uri="{FF2B5EF4-FFF2-40B4-BE49-F238E27FC236}">
                <a16:creationId xmlns:a16="http://schemas.microsoft.com/office/drawing/2014/main" id="{DBDA1287-0E4A-49C2-B322-A5EF6790AE11}"/>
              </a:ext>
            </a:extLst>
          </p:cNvPr>
          <p:cNvSpPr>
            <a:spLocks noGrp="1" noChangeArrowheads="1"/>
          </p:cNvSpPr>
          <p:nvPr>
            <p:ph type="sldNum"/>
          </p:nvPr>
        </p:nvSpPr>
        <p:spPr bwMode="auto">
          <a:xfrm>
            <a:off x="8327521" y="6172488"/>
            <a:ext cx="652320" cy="652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cap="flat">
                <a:solidFill>
                  <a:srgbClr val="2C3E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eaLnBrk="1" hangingPunct="1">
              <a:lnSpc>
                <a:spcPct val="98000"/>
              </a:lnSpc>
              <a:buClr>
                <a:srgbClr val="000000"/>
              </a:buClr>
              <a:buSzPct val="100000"/>
              <a:buFont typeface="Times New Roman" panose="02020603050405020304" pitchFamily="18" charset="0"/>
              <a:buNone/>
              <a:tabLst>
                <a:tab pos="414726" algn="l"/>
              </a:tabLst>
              <a:defRPr b="1">
                <a:solidFill>
                  <a:srgbClr val="FFFFFF"/>
                </a:solidFill>
                <a:latin typeface="+mj-lt"/>
                <a:ea typeface="+mn-ea"/>
                <a:cs typeface="+mj-cs"/>
              </a:defRPr>
            </a:lvl1pPr>
          </a:lstStyle>
          <a:p>
            <a:pPr>
              <a:defRPr/>
            </a:pPr>
            <a:fld id="{1524F3C8-0980-43A1-920F-B86EDAFD5D54}" type="slidenum">
              <a:rPr lang="en-US" altLang="en-US"/>
              <a:pPr>
                <a:defRPr/>
              </a:pPr>
              <a:t>‹#›</a:t>
            </a:fld>
            <a:endParaRPr lang="en-US" altLang="en-US"/>
          </a:p>
        </p:txBody>
      </p:sp>
      <p:sp>
        <p:nvSpPr>
          <p:cNvPr id="1033" name="Text Box 9">
            <a:extLst>
              <a:ext uri="{FF2B5EF4-FFF2-40B4-BE49-F238E27FC236}">
                <a16:creationId xmlns:a16="http://schemas.microsoft.com/office/drawing/2014/main" id="{60D6F6CD-6E3C-4B44-965A-28606358155E}"/>
              </a:ext>
            </a:extLst>
          </p:cNvPr>
          <p:cNvSpPr txBox="1">
            <a:spLocks noChangeArrowheads="1"/>
          </p:cNvSpPr>
          <p:nvPr/>
        </p:nvSpPr>
        <p:spPr bwMode="auto">
          <a:xfrm>
            <a:off x="3198241" y="6597334"/>
            <a:ext cx="2842560" cy="254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1pPr>
            <a:lvl2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2pPr>
            <a:lvl3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3pPr>
            <a:lvl4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4pPr>
            <a:lvl5pPr>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5pPr>
            <a:lvl6pPr marL="25146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6pPr>
            <a:lvl7pPr marL="29718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7pPr>
            <a:lvl8pPr marL="34290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8pPr>
            <a:lvl9pPr marL="3886200" indent="-228600" defTabSz="457200" fontAlgn="base">
              <a:lnSpc>
                <a:spcPct val="98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a:solidFill>
                  <a:srgbClr val="000000"/>
                </a:solidFill>
                <a:latin typeface="Source Sans Pro" pitchFamily="32" charset="0"/>
                <a:cs typeface="源ノ角ゴシック Normal" charset="0"/>
              </a:defRPr>
            </a:lvl9pPr>
          </a:lstStyle>
          <a:p>
            <a:pPr eaLnBrk="1" hangingPunct="1">
              <a:lnSpc>
                <a:spcPct val="104000"/>
              </a:lnSpc>
              <a:buClr>
                <a:srgbClr val="000000"/>
              </a:buClr>
              <a:buSzPct val="100000"/>
              <a:buFont typeface="Times New Roman" panose="02020603050405020304" pitchFamily="18" charset="0"/>
              <a:buNone/>
              <a:defRPr/>
            </a:pPr>
            <a:r>
              <a:rPr lang="en-US" altLang="en-US" sz="1089">
                <a:solidFill>
                  <a:srgbClr val="FFFFFF"/>
                </a:solidFill>
                <a:latin typeface="Cantarell" charset="0"/>
                <a:ea typeface="+mn-ea"/>
                <a:cs typeface="Cantarell" charset="0"/>
              </a:rPr>
              <a:t>©</a:t>
            </a:r>
            <a:r>
              <a:rPr lang="en-US" altLang="en-US" sz="1089">
                <a:solidFill>
                  <a:srgbClr val="FFFFFF"/>
                </a:solidFill>
                <a:ea typeface="+mn-ea"/>
              </a:rPr>
              <a:t>2018 Enterprivacy Consulting  Group</a:t>
            </a:r>
          </a:p>
        </p:txBody>
      </p:sp>
    </p:spTree>
    <p:extLst>
      <p:ext uri="{BB962C8B-B14F-4D97-AF65-F5344CB8AC3E}">
        <p14:creationId xmlns:p14="http://schemas.microsoft.com/office/powerpoint/2010/main" val="351627857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kern="1200">
          <a:solidFill>
            <a:srgbClr val="FFFFFF"/>
          </a:solidFill>
          <a:latin typeface="+mj-lt"/>
          <a:ea typeface="源ノ角ゴシック Heavy"/>
          <a:cs typeface="+mj-cs"/>
        </a:defRPr>
      </a:lvl1pPr>
      <a:lvl2pPr algn="l"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ea typeface="源ノ角ゴシック Heavy"/>
          <a:cs typeface="源ノ角ゴシック Heavy" charset="0"/>
        </a:defRPr>
      </a:lvl2pPr>
      <a:lvl3pPr algn="l"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ea typeface="源ノ角ゴシック Heavy"/>
          <a:cs typeface="源ノ角ゴシック Heavy" charset="0"/>
        </a:defRPr>
      </a:lvl3pPr>
      <a:lvl4pPr algn="l"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ea typeface="源ノ角ゴシック Heavy"/>
          <a:cs typeface="源ノ角ゴシック Heavy" charset="0"/>
        </a:defRPr>
      </a:lvl4pPr>
      <a:lvl5pPr algn="l" defTabSz="414726" rtl="0" eaLnBrk="0" fontAlgn="base" hangingPunct="0">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ea typeface="源ノ角ゴシック Heavy"/>
          <a:cs typeface="源ノ角ゴシック Heavy" charset="0"/>
        </a:defRPr>
      </a:lvl5pPr>
      <a:lvl6pPr marL="2280994" indent="-207363" algn="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6pPr>
      <a:lvl7pPr marL="2695720" indent="-207363" algn="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7pPr>
      <a:lvl8pPr marL="3110446" indent="-207363" algn="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8pPr>
      <a:lvl9pPr marL="3525172" indent="-207363" algn="r" defTabSz="414726" rtl="0" fontAlgn="base">
        <a:lnSpc>
          <a:spcPct val="98000"/>
        </a:lnSpc>
        <a:spcBef>
          <a:spcPct val="0"/>
        </a:spcBef>
        <a:spcAft>
          <a:spcPct val="0"/>
        </a:spcAft>
        <a:buClr>
          <a:srgbClr val="000000"/>
        </a:buClr>
        <a:buSzPct val="100000"/>
        <a:buFont typeface="Times New Roman" panose="02020603050405020304" pitchFamily="18" charset="0"/>
        <a:defRPr sz="3266" b="1">
          <a:solidFill>
            <a:srgbClr val="FFFFFF"/>
          </a:solidFill>
          <a:latin typeface="Source Sans Pro Black" pitchFamily="32" charset="0"/>
          <a:cs typeface="源ノ角ゴシック Heavy" charset="0"/>
        </a:defRPr>
      </a:lvl9pPr>
    </p:titleStyle>
    <p:bodyStyle>
      <a:lvl1pPr marL="311045" indent="-311045" algn="l" defTabSz="414726" rtl="0" eaLnBrk="0" fontAlgn="base" hangingPunct="0">
        <a:lnSpc>
          <a:spcPct val="98000"/>
        </a:lnSpc>
        <a:spcBef>
          <a:spcPct val="0"/>
        </a:spcBef>
        <a:spcAft>
          <a:spcPts val="1282"/>
        </a:spcAft>
        <a:buClr>
          <a:srgbClr val="000000"/>
        </a:buClr>
        <a:buSzPct val="100000"/>
        <a:buFont typeface="Times New Roman" panose="02020603050405020304" pitchFamily="18" charset="0"/>
        <a:defRPr sz="2903" b="1" kern="1200">
          <a:solidFill>
            <a:srgbClr val="2C3E50"/>
          </a:solidFill>
          <a:latin typeface="+mn-lt"/>
          <a:ea typeface="源ノ角ゴシック Bold"/>
          <a:cs typeface="+mn-cs"/>
        </a:defRPr>
      </a:lvl1pPr>
      <a:lvl2pPr marL="673930" indent="-259204" algn="l" defTabSz="414726" rtl="0" eaLnBrk="0" fontAlgn="base" hangingPunct="0">
        <a:lnSpc>
          <a:spcPct val="98000"/>
        </a:lnSpc>
        <a:spcBef>
          <a:spcPct val="0"/>
        </a:spcBef>
        <a:spcAft>
          <a:spcPts val="1032"/>
        </a:spcAft>
        <a:buClr>
          <a:srgbClr val="000000"/>
        </a:buClr>
        <a:buSzPct val="100000"/>
        <a:buFont typeface="Times New Roman" panose="02020603050405020304" pitchFamily="18" charset="0"/>
        <a:defRPr sz="2540" kern="1200">
          <a:solidFill>
            <a:srgbClr val="2C3E50"/>
          </a:solidFill>
          <a:latin typeface="Source Sans Pro" pitchFamily="32" charset="0"/>
          <a:ea typeface="源ノ角ゴシック Normal"/>
          <a:cs typeface="源ノ角ゴシック Normal" charset="0"/>
        </a:defRPr>
      </a:lvl2pPr>
      <a:lvl3pPr marL="1036815" indent="-207363" algn="l" defTabSz="414726" rtl="0" eaLnBrk="0" fontAlgn="base" hangingPunct="0">
        <a:lnSpc>
          <a:spcPct val="98000"/>
        </a:lnSpc>
        <a:spcBef>
          <a:spcPct val="0"/>
        </a:spcBef>
        <a:spcAft>
          <a:spcPts val="771"/>
        </a:spcAft>
        <a:buClr>
          <a:srgbClr val="000000"/>
        </a:buClr>
        <a:buSzPct val="100000"/>
        <a:buFont typeface="Times New Roman" panose="02020603050405020304" pitchFamily="18" charset="0"/>
        <a:defRPr sz="2177" kern="1200">
          <a:solidFill>
            <a:srgbClr val="2C3E50"/>
          </a:solidFill>
          <a:latin typeface="Source Sans Pro" pitchFamily="32" charset="0"/>
          <a:ea typeface="源ノ角ゴシック Normal"/>
          <a:cs typeface="源ノ角ゴシック Normal" charset="0"/>
        </a:defRPr>
      </a:lvl3pPr>
      <a:lvl4pPr marL="1451541" indent="-207363" algn="l" defTabSz="414726" rtl="0" eaLnBrk="0" fontAlgn="base" hangingPunct="0">
        <a:lnSpc>
          <a:spcPct val="98000"/>
        </a:lnSpc>
        <a:spcBef>
          <a:spcPct val="0"/>
        </a:spcBef>
        <a:spcAft>
          <a:spcPts val="522"/>
        </a:spcAft>
        <a:buClr>
          <a:srgbClr val="000000"/>
        </a:buClr>
        <a:buSzPct val="100000"/>
        <a:buFont typeface="Times New Roman" panose="02020603050405020304" pitchFamily="18" charset="0"/>
        <a:defRPr sz="1814" kern="1200">
          <a:solidFill>
            <a:srgbClr val="2C3E50"/>
          </a:solidFill>
          <a:latin typeface="Source Sans Pro" pitchFamily="32" charset="0"/>
          <a:ea typeface="源ノ角ゴシック Normal"/>
          <a:cs typeface="源ノ角ゴシック Normal" charset="0"/>
        </a:defRPr>
      </a:lvl4pPr>
      <a:lvl5pPr marL="1866268" indent="-207363" algn="l" defTabSz="414726" rtl="0" eaLnBrk="0" fontAlgn="base" hangingPunct="0">
        <a:lnSpc>
          <a:spcPct val="98000"/>
        </a:lnSpc>
        <a:spcBef>
          <a:spcPct val="0"/>
        </a:spcBef>
        <a:spcAft>
          <a:spcPts val="261"/>
        </a:spcAft>
        <a:buClr>
          <a:srgbClr val="000000"/>
        </a:buClr>
        <a:buSzPct val="100000"/>
        <a:buFont typeface="Times New Roman" panose="02020603050405020304" pitchFamily="18" charset="0"/>
        <a:defRPr sz="1814" kern="1200">
          <a:solidFill>
            <a:srgbClr val="2C3E50"/>
          </a:solidFill>
          <a:latin typeface="Source Sans Pro" pitchFamily="32" charset="0"/>
          <a:ea typeface="源ノ角ゴシック Normal"/>
          <a:cs typeface="源ノ角ゴシック Normal" charset="0"/>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8.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1BB06-55BD-4EEA-8132-91BB6F9FC3CD}"/>
              </a:ext>
            </a:extLst>
          </p:cNvPr>
          <p:cNvSpPr txBox="1">
            <a:spLocks noGrp="1"/>
          </p:cNvSpPr>
          <p:nvPr>
            <p:ph type="title"/>
          </p:nvPr>
        </p:nvSpPr>
        <p:spPr>
          <a:xfrm>
            <a:off x="326881" y="3429002"/>
            <a:ext cx="8488800" cy="430439"/>
          </a:xfrm>
        </p:spPr>
        <p:txBody>
          <a:bodyPr>
            <a:spAutoFit/>
          </a:bodyPr>
          <a:lstStyle/>
          <a:p>
            <a:pPr lvl="0"/>
            <a:r>
              <a:rPr lang="en-US" sz="2177" dirty="0"/>
              <a:t>Designing for Privacy and Personal Autonomy</a:t>
            </a:r>
          </a:p>
        </p:txBody>
      </p:sp>
      <p:sp>
        <p:nvSpPr>
          <p:cNvPr id="3" name="Subtitle 2">
            <a:extLst>
              <a:ext uri="{FF2B5EF4-FFF2-40B4-BE49-F238E27FC236}">
                <a16:creationId xmlns:a16="http://schemas.microsoft.com/office/drawing/2014/main" id="{94974B4C-0CEF-4065-9D97-6FADE3056DC0}"/>
              </a:ext>
            </a:extLst>
          </p:cNvPr>
          <p:cNvSpPr txBox="1">
            <a:spLocks noGrp="1"/>
          </p:cNvSpPr>
          <p:nvPr>
            <p:ph idx="1"/>
          </p:nvPr>
        </p:nvSpPr>
        <p:spPr>
          <a:xfrm>
            <a:off x="296509" y="4604134"/>
            <a:ext cx="7700077" cy="1010661"/>
          </a:xfrm>
        </p:spPr>
        <p:txBody>
          <a:bodyPr anchor="ctr">
            <a:spAutoFit/>
          </a:bodyPr>
          <a:lstStyle/>
          <a:p>
            <a:pPr lvl="0" algn="ctr"/>
            <a:r>
              <a:rPr lang="en-US" sz="1996" dirty="0" err="1"/>
              <a:t>PrivacyLive</a:t>
            </a:r>
            <a:br>
              <a:rPr lang="en-US" sz="1996" dirty="0"/>
            </a:br>
            <a:r>
              <a:rPr lang="en-US" sz="1996" dirty="0"/>
              <a:t>Office of the Privacy Commissioner of New Zealand</a:t>
            </a:r>
          </a:p>
          <a:p>
            <a:pPr lvl="0" algn="ctr"/>
            <a:r>
              <a:rPr lang="en-US" sz="1996" dirty="0"/>
              <a:t>October 26, 2018</a:t>
            </a:r>
          </a:p>
        </p:txBody>
      </p:sp>
    </p:spTree>
    <p:extLst>
      <p:ext uri="{BB962C8B-B14F-4D97-AF65-F5344CB8AC3E}">
        <p14:creationId xmlns:p14="http://schemas.microsoft.com/office/powerpoint/2010/main" val="131429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C1B87-C5F7-4DAC-98B1-110B9DB42397}"/>
              </a:ext>
            </a:extLst>
          </p:cNvPr>
          <p:cNvSpPr txBox="1">
            <a:spLocks noGrp="1"/>
          </p:cNvSpPr>
          <p:nvPr>
            <p:ph type="title"/>
          </p:nvPr>
        </p:nvSpPr>
        <p:spPr/>
        <p:txBody>
          <a:bodyPr/>
          <a:lstStyle/>
          <a:p>
            <a:pPr lvl="0"/>
            <a:r>
              <a:rPr lang="en-US"/>
              <a:t>What is privacy?</a:t>
            </a:r>
          </a:p>
        </p:txBody>
      </p:sp>
      <p:sp>
        <p:nvSpPr>
          <p:cNvPr id="4" name="Slide Number Placeholder 3">
            <a:extLst>
              <a:ext uri="{FF2B5EF4-FFF2-40B4-BE49-F238E27FC236}">
                <a16:creationId xmlns:a16="http://schemas.microsoft.com/office/drawing/2014/main" id="{070B7D26-8EB7-4D93-808E-86BF4AABA4D5}"/>
              </a:ext>
            </a:extLst>
          </p:cNvPr>
          <p:cNvSpPr>
            <a:spLocks noGrp="1"/>
          </p:cNvSpPr>
          <p:nvPr>
            <p:ph type="sldNum" sz="quarter" idx="12"/>
          </p:nvPr>
        </p:nvSpPr>
        <p:spPr/>
        <p:txBody>
          <a:bodyPr/>
          <a:lstStyle/>
          <a:p>
            <a:pPr defTabSz="829452"/>
            <a:fld id="{DE978F5F-A13F-4A9C-B0A2-0B3238583EAA}" type="slidenum">
              <a:rPr lang="en-US"/>
              <a:pPr defTabSz="829452"/>
              <a:t>10</a:t>
            </a:fld>
            <a:endParaRPr lang="en-US"/>
          </a:p>
        </p:txBody>
      </p:sp>
      <p:pic>
        <p:nvPicPr>
          <p:cNvPr id="3" name="Picture 2">
            <a:extLst>
              <a:ext uri="{FF2B5EF4-FFF2-40B4-BE49-F238E27FC236}">
                <a16:creationId xmlns:a16="http://schemas.microsoft.com/office/drawing/2014/main" id="{94D8D098-6408-4C8B-8981-7E1179D3484F}"/>
              </a:ext>
            </a:extLst>
          </p:cNvPr>
          <p:cNvPicPr>
            <a:picLocks noChangeAspect="1"/>
          </p:cNvPicPr>
          <p:nvPr/>
        </p:nvPicPr>
        <p:blipFill>
          <a:blip r:embed="rId3">
            <a:lum/>
            <a:alphaModFix/>
          </a:blip>
          <a:srcRect/>
          <a:stretch>
            <a:fillRect/>
          </a:stretch>
        </p:blipFill>
        <p:spPr>
          <a:xfrm>
            <a:off x="2103643" y="1493353"/>
            <a:ext cx="4844060" cy="4976639"/>
          </a:xfrm>
          <a:prstGeom prst="rect">
            <a:avLst/>
          </a:prstGeom>
          <a:noFill/>
          <a:ln>
            <a:noFill/>
          </a:ln>
        </p:spPr>
      </p:pic>
    </p:spTree>
    <p:extLst>
      <p:ext uri="{BB962C8B-B14F-4D97-AF65-F5344CB8AC3E}">
        <p14:creationId xmlns:p14="http://schemas.microsoft.com/office/powerpoint/2010/main" val="113295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C08F098A-5DEB-4EFE-937A-5ABB4255620D}"/>
              </a:ext>
            </a:extLst>
          </p:cNvPr>
          <p:cNvSpPr>
            <a:spLocks noGrp="1" noChangeArrowheads="1"/>
          </p:cNvSpPr>
          <p:nvPr>
            <p:ph type="title" idx="4294967295"/>
          </p:nvPr>
        </p:nvSpPr>
        <p:spPr>
          <a:xfrm>
            <a:off x="4645440" y="1659241"/>
            <a:ext cx="3939840" cy="1078560"/>
          </a:xfrm>
        </p:spPr>
        <p:txBody>
          <a:bodyPr vert="horz" wrap="square" lIns="0" tIns="35482" rIns="0" bIns="0" numCol="1" anchor="ctr" anchorCtr="0" compatLnSpc="1">
            <a:prstTxWarp prst="textNoShape">
              <a:avLst/>
            </a:prstTxWarp>
          </a:bodyPr>
          <a:lstStyle/>
          <a:p>
            <a:pPr eaLnBrk="1">
              <a:tabLst>
                <a:tab pos="414726" algn="l"/>
                <a:tab pos="829452" algn="l"/>
                <a:tab pos="1244178" algn="l"/>
                <a:tab pos="1658904" algn="l"/>
                <a:tab pos="2073631" algn="l"/>
                <a:tab pos="2488357" algn="l"/>
                <a:tab pos="2903083" algn="l"/>
                <a:tab pos="3317809" algn="l"/>
                <a:tab pos="3732535" algn="l"/>
              </a:tabLst>
            </a:pPr>
            <a:r>
              <a:rPr lang="en-US" altLang="en-US" b="1" dirty="0">
                <a:latin typeface="Arial" panose="020B0604020202020204" pitchFamily="34" charset="0"/>
                <a:cs typeface="Arial" panose="020B0604020202020204" pitchFamily="34" charset="0"/>
              </a:rPr>
              <a:t>Surveillance</a:t>
            </a:r>
          </a:p>
        </p:txBody>
      </p:sp>
      <p:sp>
        <p:nvSpPr>
          <p:cNvPr id="84995" name="Rectangle 2">
            <a:extLst>
              <a:ext uri="{FF2B5EF4-FFF2-40B4-BE49-F238E27FC236}">
                <a16:creationId xmlns:a16="http://schemas.microsoft.com/office/drawing/2014/main" id="{76E65356-DCFB-4EB8-9456-450932A4BAD0}"/>
              </a:ext>
            </a:extLst>
          </p:cNvPr>
          <p:cNvSpPr>
            <a:spLocks noGrp="1" noChangeArrowheads="1"/>
          </p:cNvSpPr>
          <p:nvPr>
            <p:ph type="body" idx="4294967295"/>
          </p:nvPr>
        </p:nvSpPr>
        <p:spPr>
          <a:xfrm>
            <a:off x="4645440" y="2903400"/>
            <a:ext cx="3939840" cy="3317760"/>
          </a:xfrm>
        </p:spPr>
        <p:txBody>
          <a:bodyPr vert="horz" wrap="square" lIns="0" tIns="5530" rIns="0" bIns="0" numCol="1" anchor="t" anchorCtr="0" compatLnSpc="1">
            <a:prstTxWarp prst="textNoShape">
              <a:avLst/>
            </a:prstTxWarp>
          </a:bodyPr>
          <a:lstStyle/>
          <a:p>
            <a:pPr marL="391686" indent="-293764" eaLnBrk="1">
              <a:lnSpc>
                <a:spcPct val="98000"/>
              </a:lnSpc>
              <a:buSzPct val="45000"/>
              <a:tabLst>
                <a:tab pos="414726" algn="l"/>
                <a:tab pos="829452" algn="l"/>
                <a:tab pos="1244178" algn="l"/>
                <a:tab pos="1658904" algn="l"/>
                <a:tab pos="2073631" algn="l"/>
                <a:tab pos="2488357" algn="l"/>
                <a:tab pos="2903083" algn="l"/>
                <a:tab pos="3317809" algn="l"/>
                <a:tab pos="3732535" algn="l"/>
              </a:tabLst>
            </a:pPr>
            <a:r>
              <a:rPr lang="en-US" altLang="en-US" sz="2177" b="1">
                <a:solidFill>
                  <a:srgbClr val="4E9A06"/>
                </a:solidFill>
                <a:latin typeface="Courier 10 Pitch" pitchFamily="17" charset="0"/>
              </a:rPr>
              <a:t>watching, listening to, or recording of an individual’s activities</a:t>
            </a:r>
          </a:p>
        </p:txBody>
      </p:sp>
      <p:pic>
        <p:nvPicPr>
          <p:cNvPr id="84996" name="Picture 3">
            <a:extLst>
              <a:ext uri="{FF2B5EF4-FFF2-40B4-BE49-F238E27FC236}">
                <a16:creationId xmlns:a16="http://schemas.microsoft.com/office/drawing/2014/main" id="{8B1015D9-1823-45DC-9C76-0DEB6815E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61" y="2530441"/>
            <a:ext cx="3663360" cy="24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985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437B45-2965-408D-8716-E18D4D66F09B}"/>
              </a:ext>
            </a:extLst>
          </p:cNvPr>
          <p:cNvSpPr>
            <a:spLocks noGrp="1"/>
          </p:cNvSpPr>
          <p:nvPr>
            <p:ph type="title"/>
          </p:nvPr>
        </p:nvSpPr>
        <p:spPr/>
        <p:txBody>
          <a:bodyPr/>
          <a:lstStyle/>
          <a:p>
            <a:endParaRPr lang="en-US"/>
          </a:p>
        </p:txBody>
      </p:sp>
      <p:sp>
        <p:nvSpPr>
          <p:cNvPr id="7" name="Slide Number Placeholder 3">
            <a:extLst>
              <a:ext uri="{FF2B5EF4-FFF2-40B4-BE49-F238E27FC236}">
                <a16:creationId xmlns:a16="http://schemas.microsoft.com/office/drawing/2014/main" id="{4A74617F-7D93-4533-81B5-A0748D72BB30}"/>
              </a:ext>
            </a:extLst>
          </p:cNvPr>
          <p:cNvSpPr>
            <a:spLocks noGrp="1"/>
          </p:cNvSpPr>
          <p:nvPr>
            <p:ph type="sldNum" sz="quarter" idx="12"/>
          </p:nvPr>
        </p:nvSpPr>
        <p:spPr/>
        <p:txBody>
          <a:bodyPr/>
          <a:lstStyle/>
          <a:p>
            <a:pPr defTabSz="829452"/>
            <a:fld id="{8E2FB02D-CCAE-4BA8-862B-64DB033DDD18}" type="slidenum">
              <a:rPr lang="en-US"/>
              <a:pPr defTabSz="829452"/>
              <a:t>12</a:t>
            </a:fld>
            <a:endParaRPr lang="en-US"/>
          </a:p>
        </p:txBody>
      </p:sp>
      <p:sp>
        <p:nvSpPr>
          <p:cNvPr id="3" name="Freeform: Shape 1">
            <a:extLst>
              <a:ext uri="{FF2B5EF4-FFF2-40B4-BE49-F238E27FC236}">
                <a16:creationId xmlns:a16="http://schemas.microsoft.com/office/drawing/2014/main" id="{26E206A3-DC80-4246-99CD-130689D6E2A7}"/>
              </a:ext>
            </a:extLst>
          </p:cNvPr>
          <p:cNvSpPr/>
          <p:nvPr/>
        </p:nvSpPr>
        <p:spPr>
          <a:xfrm>
            <a:off x="0" y="360"/>
            <a:ext cx="9143433" cy="149299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4E9A06"/>
          </a:solidFill>
          <a:ln>
            <a:noFill/>
            <a:prstDash val="solid"/>
          </a:ln>
        </p:spPr>
        <p:txBody>
          <a:bodyPr wrap="square" lIns="0" tIns="35594" rIns="0" bIns="0" anchor="ctr" anchorCtr="1" compatLnSpc="0">
            <a:noAutofit/>
          </a:bodyPr>
          <a:lstStyle/>
          <a:p>
            <a:pPr algn="ctr" defTabSz="829452" hangingPunct="0">
              <a:lnSpc>
                <a:spcPct val="93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3266" b="1">
                <a:solidFill>
                  <a:srgbClr val="FFFFFF"/>
                </a:solidFill>
                <a:latin typeface="Roboto" pitchFamily="18"/>
                <a:ea typeface="Arial Unicode MS" pitchFamily="2"/>
                <a:cs typeface="Arial Unicode MS" pitchFamily="2"/>
              </a:rPr>
              <a:t>Information Collection</a:t>
            </a:r>
          </a:p>
        </p:txBody>
      </p:sp>
      <p:pic>
        <p:nvPicPr>
          <p:cNvPr id="4" name="Picture 3">
            <a:extLst>
              <a:ext uri="{FF2B5EF4-FFF2-40B4-BE49-F238E27FC236}">
                <a16:creationId xmlns:a16="http://schemas.microsoft.com/office/drawing/2014/main" id="{C87D0535-C5B5-493C-9800-2339485D1462}"/>
              </a:ext>
            </a:extLst>
          </p:cNvPr>
          <p:cNvPicPr>
            <a:picLocks noChangeAspect="1"/>
          </p:cNvPicPr>
          <p:nvPr/>
        </p:nvPicPr>
        <p:blipFill>
          <a:blip r:embed="rId3">
            <a:lum/>
            <a:alphaModFix/>
          </a:blip>
          <a:srcRect/>
          <a:stretch>
            <a:fillRect/>
          </a:stretch>
        </p:blipFill>
        <p:spPr>
          <a:xfrm>
            <a:off x="260588" y="2320507"/>
            <a:ext cx="4301332" cy="2988270"/>
          </a:xfrm>
          <a:prstGeom prst="rect">
            <a:avLst/>
          </a:prstGeom>
          <a:noFill/>
          <a:ln>
            <a:noFill/>
          </a:ln>
        </p:spPr>
      </p:pic>
      <p:sp>
        <p:nvSpPr>
          <p:cNvPr id="5" name="Freeform: Shape 3">
            <a:extLst>
              <a:ext uri="{FF2B5EF4-FFF2-40B4-BE49-F238E27FC236}">
                <a16:creationId xmlns:a16="http://schemas.microsoft.com/office/drawing/2014/main" id="{3A9081DC-D8A9-42F8-86D9-D4CA6395D8DD}"/>
              </a:ext>
            </a:extLst>
          </p:cNvPr>
          <p:cNvSpPr/>
          <p:nvPr/>
        </p:nvSpPr>
        <p:spPr>
          <a:xfrm>
            <a:off x="4941699" y="2310057"/>
            <a:ext cx="4016253" cy="14227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20246" rIns="0" bIns="0" anchor="t" anchorCtr="0" compatLnSpc="0">
            <a:noAutofit/>
          </a:bodyPr>
          <a:lstStyle/>
          <a:p>
            <a:pPr algn="ctr" defTabSz="829452" hangingPunct="0">
              <a:lnSpc>
                <a:spcPct val="96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3991" b="1" dirty="0">
                <a:solidFill>
                  <a:srgbClr val="4E9A06"/>
                </a:solidFill>
                <a:latin typeface="Arial" panose="020B0604020202020204" pitchFamily="34" charset="0"/>
                <a:ea typeface="Arial Unicode MS" pitchFamily="2"/>
                <a:cs typeface="Arial" panose="020B0604020202020204" pitchFamily="34" charset="0"/>
              </a:rPr>
              <a:t>Interrogation</a:t>
            </a:r>
            <a:br>
              <a:rPr lang="en-US" sz="3991" dirty="0">
                <a:solidFill>
                  <a:srgbClr val="4E9A06"/>
                </a:solidFill>
                <a:latin typeface="Courier 10 Pitch" pitchFamily="17"/>
                <a:ea typeface="Arial Unicode MS" pitchFamily="2"/>
                <a:cs typeface="Arial Unicode MS" pitchFamily="2"/>
              </a:rPr>
            </a:br>
            <a:endParaRPr lang="en-US" sz="2177" dirty="0">
              <a:solidFill>
                <a:srgbClr val="4E9A06"/>
              </a:solidFill>
              <a:latin typeface="Courier 10 Pitch" pitchFamily="17"/>
              <a:ea typeface="Arial Unicode MS" pitchFamily="2"/>
              <a:cs typeface="Arial Unicode MS" pitchFamily="2"/>
            </a:endParaRPr>
          </a:p>
        </p:txBody>
      </p:sp>
      <p:sp>
        <p:nvSpPr>
          <p:cNvPr id="6" name="Freeform: Shape 4">
            <a:extLst>
              <a:ext uri="{FF2B5EF4-FFF2-40B4-BE49-F238E27FC236}">
                <a16:creationId xmlns:a16="http://schemas.microsoft.com/office/drawing/2014/main" id="{3759026D-419C-4CCF-84A8-98761ADD44E3}"/>
              </a:ext>
            </a:extLst>
          </p:cNvPr>
          <p:cNvSpPr/>
          <p:nvPr/>
        </p:nvSpPr>
        <p:spPr>
          <a:xfrm>
            <a:off x="4941699" y="2509907"/>
            <a:ext cx="4016253" cy="14227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11103" rIns="0" bIns="0" anchor="b" anchorCtr="0" compatLnSpc="0">
            <a:noAutofit/>
          </a:bodyPr>
          <a:lstStyle/>
          <a:p>
            <a:pPr algn="r" defTabSz="829452" hangingPunct="0">
              <a:lnSpc>
                <a:spcPct val="96000"/>
              </a:lnSpc>
              <a:spcAft>
                <a:spcPts val="259"/>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1" dirty="0">
                <a:solidFill>
                  <a:srgbClr val="4E9A06"/>
                </a:solidFill>
                <a:latin typeface="Courier 10 Pitch" pitchFamily="17"/>
                <a:ea typeface="DejaVu Sans" pitchFamily="2"/>
                <a:cs typeface="DejaVu Sans" pitchFamily="2"/>
              </a:rPr>
              <a:t>questioning or probing for personal information</a:t>
            </a:r>
          </a:p>
        </p:txBody>
      </p:sp>
    </p:spTree>
    <p:extLst>
      <p:ext uri="{BB962C8B-B14F-4D97-AF65-F5344CB8AC3E}">
        <p14:creationId xmlns:p14="http://schemas.microsoft.com/office/powerpoint/2010/main" val="136540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9EA59314-53C2-4D55-AA2A-A9B3B2EB7FC4}"/>
              </a:ext>
            </a:extLst>
          </p:cNvPr>
          <p:cNvSpPr>
            <a:spLocks noGrp="1" noChangeArrowheads="1"/>
          </p:cNvSpPr>
          <p:nvPr>
            <p:ph type="title" idx="4294967295"/>
          </p:nvPr>
        </p:nvSpPr>
        <p:spPr>
          <a:xfrm>
            <a:off x="4645440" y="1659241"/>
            <a:ext cx="3939840" cy="1078560"/>
          </a:xfrm>
        </p:spPr>
        <p:txBody>
          <a:bodyPr vert="horz" wrap="square" lIns="0" tIns="35482" rIns="0" bIns="0" numCol="1" anchor="ctr" anchorCtr="0" compatLnSpc="1">
            <a:prstTxWarp prst="textNoShape">
              <a:avLst/>
            </a:prstTxWarp>
          </a:bodyPr>
          <a:lstStyle/>
          <a:p>
            <a:pPr eaLnBrk="1">
              <a:tabLst>
                <a:tab pos="414726" algn="l"/>
                <a:tab pos="829452" algn="l"/>
                <a:tab pos="1244178" algn="l"/>
                <a:tab pos="1658904" algn="l"/>
                <a:tab pos="2073631" algn="l"/>
                <a:tab pos="2488357" algn="l"/>
                <a:tab pos="2903083" algn="l"/>
                <a:tab pos="3317809" algn="l"/>
                <a:tab pos="3732535" algn="l"/>
              </a:tabLst>
            </a:pPr>
            <a:r>
              <a:rPr lang="en-US" altLang="en-US"/>
              <a:t>Exclusion</a:t>
            </a:r>
          </a:p>
        </p:txBody>
      </p:sp>
      <p:sp>
        <p:nvSpPr>
          <p:cNvPr id="70659" name="Rectangle 2">
            <a:extLst>
              <a:ext uri="{FF2B5EF4-FFF2-40B4-BE49-F238E27FC236}">
                <a16:creationId xmlns:a16="http://schemas.microsoft.com/office/drawing/2014/main" id="{24DDAB97-83AD-42E3-AFDF-A0F2C3ED1F89}"/>
              </a:ext>
            </a:extLst>
          </p:cNvPr>
          <p:cNvSpPr>
            <a:spLocks noGrp="1" noChangeArrowheads="1"/>
          </p:cNvSpPr>
          <p:nvPr>
            <p:ph type="body" idx="4294967295"/>
          </p:nvPr>
        </p:nvSpPr>
        <p:spPr>
          <a:xfrm>
            <a:off x="4645440" y="2903400"/>
            <a:ext cx="3939840" cy="3317760"/>
          </a:xfrm>
        </p:spPr>
        <p:txBody>
          <a:bodyPr vert="horz" wrap="square" lIns="0" tIns="5530" rIns="0" bIns="0" numCol="1" anchor="t" anchorCtr="0" compatLnSpc="1">
            <a:prstTxWarp prst="textNoShape">
              <a:avLst/>
            </a:prstTxWarp>
          </a:bodyPr>
          <a:lstStyle/>
          <a:p>
            <a:pPr marL="391686" indent="-293764" eaLnBrk="1">
              <a:lnSpc>
                <a:spcPct val="98000"/>
              </a:lnSpc>
              <a:buSzPct val="45000"/>
              <a:tabLst>
                <a:tab pos="414726" algn="l"/>
                <a:tab pos="829452" algn="l"/>
                <a:tab pos="1244178" algn="l"/>
                <a:tab pos="1658904" algn="l"/>
                <a:tab pos="2073631" algn="l"/>
                <a:tab pos="2488357" algn="l"/>
                <a:tab pos="2903083" algn="l"/>
                <a:tab pos="3317809" algn="l"/>
                <a:tab pos="3732535" algn="l"/>
              </a:tabLst>
            </a:pPr>
            <a:r>
              <a:rPr lang="en-US" altLang="en-US" sz="2177" b="1">
                <a:solidFill>
                  <a:srgbClr val="5C3566"/>
                </a:solidFill>
                <a:latin typeface="Courier 10 Pitch"/>
                <a:cs typeface="源ノ角ゴシック Normal" charset="0"/>
              </a:rPr>
              <a:t>failing to let an individual know about the data that others have about them or participate in its use</a:t>
            </a:r>
          </a:p>
        </p:txBody>
      </p:sp>
      <p:pic>
        <p:nvPicPr>
          <p:cNvPr id="52228" name="Picture 4">
            <a:extLst>
              <a:ext uri="{FF2B5EF4-FFF2-40B4-BE49-F238E27FC236}">
                <a16:creationId xmlns:a16="http://schemas.microsoft.com/office/drawing/2014/main" id="{6DC85C8C-27AC-4C66-8B7C-0A1DEB619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21" y="1659241"/>
            <a:ext cx="2544480" cy="4523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54682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AE99C0B3-3CE4-44C3-AFA1-EA242E6C0C4C}"/>
              </a:ext>
            </a:extLst>
          </p:cNvPr>
          <p:cNvSpPr>
            <a:spLocks noGrp="1" noChangeArrowheads="1"/>
          </p:cNvSpPr>
          <p:nvPr>
            <p:ph type="title" idx="4294967295"/>
          </p:nvPr>
        </p:nvSpPr>
        <p:spPr>
          <a:xfrm>
            <a:off x="4645440" y="1659241"/>
            <a:ext cx="3939840" cy="1078560"/>
          </a:xfrm>
        </p:spPr>
        <p:txBody>
          <a:bodyPr vert="horz" wrap="square" lIns="0" tIns="35482" rIns="0" bIns="0" numCol="1" anchor="ctr" anchorCtr="0" compatLnSpc="1">
            <a:prstTxWarp prst="textNoShape">
              <a:avLst/>
            </a:prstTxWarp>
          </a:bodyPr>
          <a:lstStyle/>
          <a:p>
            <a:pPr eaLnBrk="1">
              <a:tabLst>
                <a:tab pos="414726" algn="l"/>
                <a:tab pos="829452" algn="l"/>
                <a:tab pos="1244178" algn="l"/>
                <a:tab pos="1658904" algn="l"/>
                <a:tab pos="2073631" algn="l"/>
                <a:tab pos="2488357" algn="l"/>
                <a:tab pos="2903083" algn="l"/>
                <a:tab pos="3317809" algn="l"/>
                <a:tab pos="3732535" algn="l"/>
              </a:tabLst>
            </a:pPr>
            <a:r>
              <a:rPr lang="en-US" altLang="en-US" b="1" dirty="0"/>
              <a:t>Secondary Use</a:t>
            </a:r>
          </a:p>
        </p:txBody>
      </p:sp>
      <p:sp>
        <p:nvSpPr>
          <p:cNvPr id="96259" name="Rectangle 2">
            <a:extLst>
              <a:ext uri="{FF2B5EF4-FFF2-40B4-BE49-F238E27FC236}">
                <a16:creationId xmlns:a16="http://schemas.microsoft.com/office/drawing/2014/main" id="{3D14A7DA-5CAB-4881-9BCF-E74197458C3E}"/>
              </a:ext>
            </a:extLst>
          </p:cNvPr>
          <p:cNvSpPr>
            <a:spLocks noGrp="1" noChangeArrowheads="1"/>
          </p:cNvSpPr>
          <p:nvPr>
            <p:ph type="body" idx="4294967295"/>
          </p:nvPr>
        </p:nvSpPr>
        <p:spPr>
          <a:xfrm>
            <a:off x="4645440" y="2903400"/>
            <a:ext cx="4147200" cy="3317760"/>
          </a:xfrm>
        </p:spPr>
        <p:txBody>
          <a:bodyPr vert="horz" wrap="square" lIns="0" tIns="5530" rIns="0" bIns="0" numCol="1" anchor="t" anchorCtr="0" compatLnSpc="1">
            <a:prstTxWarp prst="textNoShape">
              <a:avLst/>
            </a:prstTxWarp>
          </a:bodyPr>
          <a:lstStyle/>
          <a:p>
            <a:pPr marL="391686" indent="-293764" eaLnBrk="1">
              <a:lnSpc>
                <a:spcPct val="98000"/>
              </a:lnSpc>
              <a:buSzPct val="45000"/>
              <a:tabLst>
                <a:tab pos="414726" algn="l"/>
                <a:tab pos="829452" algn="l"/>
                <a:tab pos="1244178" algn="l"/>
                <a:tab pos="1658904" algn="l"/>
                <a:tab pos="2073631" algn="l"/>
                <a:tab pos="2488357" algn="l"/>
                <a:tab pos="2903083" algn="l"/>
                <a:tab pos="3317809" algn="l"/>
                <a:tab pos="3732535" algn="l"/>
                <a:tab pos="4147261" algn="l"/>
              </a:tabLst>
            </a:pPr>
            <a:r>
              <a:rPr lang="en-US" altLang="en-US" sz="2177" b="1">
                <a:solidFill>
                  <a:srgbClr val="5C3566"/>
                </a:solidFill>
                <a:latin typeface="Courier 10 Pitch" pitchFamily="17" charset="0"/>
              </a:rPr>
              <a:t>using personal</a:t>
            </a:r>
            <a:br>
              <a:rPr lang="en-US" altLang="en-US" sz="2177" b="1">
                <a:solidFill>
                  <a:srgbClr val="5C3566"/>
                </a:solidFill>
                <a:latin typeface="Courier 10 Pitch" pitchFamily="17" charset="0"/>
              </a:rPr>
            </a:br>
            <a:r>
              <a:rPr lang="en-US" altLang="en-US" sz="2177" b="1">
                <a:solidFill>
                  <a:srgbClr val="5C3566"/>
                </a:solidFill>
                <a:latin typeface="Courier 10 Pitch" pitchFamily="17" charset="0"/>
              </a:rPr>
              <a:t>information for a purpose other than for what is was collected</a:t>
            </a:r>
          </a:p>
        </p:txBody>
      </p:sp>
      <p:pic>
        <p:nvPicPr>
          <p:cNvPr id="96260" name="Picture 4">
            <a:extLst>
              <a:ext uri="{FF2B5EF4-FFF2-40B4-BE49-F238E27FC236}">
                <a16:creationId xmlns:a16="http://schemas.microsoft.com/office/drawing/2014/main" id="{AE3D0E59-C462-4CD5-B36B-882EB4E12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61" y="2181961"/>
            <a:ext cx="4052160" cy="328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5519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5EE56D8-52E3-4C9D-9612-6B6C8FA1F228}"/>
              </a:ext>
            </a:extLst>
          </p:cNvPr>
          <p:cNvSpPr>
            <a:spLocks noGrp="1"/>
          </p:cNvSpPr>
          <p:nvPr>
            <p:ph type="title"/>
          </p:nvPr>
        </p:nvSpPr>
        <p:spPr/>
        <p:txBody>
          <a:bodyPr/>
          <a:lstStyle/>
          <a:p>
            <a:endParaRPr lang="en-US"/>
          </a:p>
        </p:txBody>
      </p:sp>
      <p:sp>
        <p:nvSpPr>
          <p:cNvPr id="8" name="Slide Number Placeholder 3">
            <a:extLst>
              <a:ext uri="{FF2B5EF4-FFF2-40B4-BE49-F238E27FC236}">
                <a16:creationId xmlns:a16="http://schemas.microsoft.com/office/drawing/2014/main" id="{7C0E013E-05CB-4609-9EDE-A6D6BD0B9E52}"/>
              </a:ext>
            </a:extLst>
          </p:cNvPr>
          <p:cNvSpPr>
            <a:spLocks noGrp="1"/>
          </p:cNvSpPr>
          <p:nvPr>
            <p:ph type="sldNum" sz="quarter" idx="12"/>
          </p:nvPr>
        </p:nvSpPr>
        <p:spPr/>
        <p:txBody>
          <a:bodyPr/>
          <a:lstStyle/>
          <a:p>
            <a:pPr defTabSz="829452"/>
            <a:fld id="{1DA6C8C3-6D76-4EFD-A500-41090EAB7123}" type="slidenum">
              <a:rPr lang="en-US"/>
              <a:pPr defTabSz="829452"/>
              <a:t>15</a:t>
            </a:fld>
            <a:endParaRPr lang="en-US"/>
          </a:p>
        </p:txBody>
      </p:sp>
      <p:sp>
        <p:nvSpPr>
          <p:cNvPr id="3" name="Freeform: Shape 5">
            <a:extLst>
              <a:ext uri="{FF2B5EF4-FFF2-40B4-BE49-F238E27FC236}">
                <a16:creationId xmlns:a16="http://schemas.microsoft.com/office/drawing/2014/main" id="{40D23B9B-E98B-4578-A848-D7FAD18FC89B}"/>
              </a:ext>
            </a:extLst>
          </p:cNvPr>
          <p:cNvSpPr/>
          <p:nvPr/>
        </p:nvSpPr>
        <p:spPr>
          <a:xfrm>
            <a:off x="0" y="360"/>
            <a:ext cx="9143433" cy="149299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A40000"/>
          </a:solidFill>
          <a:ln>
            <a:noFill/>
            <a:prstDash val="solid"/>
          </a:ln>
        </p:spPr>
        <p:txBody>
          <a:bodyPr wrap="square" lIns="0" tIns="35594" rIns="0" bIns="0" anchor="ctr" anchorCtr="1" compatLnSpc="0">
            <a:noAutofit/>
          </a:bodyPr>
          <a:lstStyle/>
          <a:p>
            <a:pPr algn="ctr" defTabSz="829452" hangingPunct="0">
              <a:lnSpc>
                <a:spcPct val="93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3266" b="1">
                <a:solidFill>
                  <a:srgbClr val="FFFFFF"/>
                </a:solidFill>
                <a:latin typeface="Roboto" pitchFamily="18"/>
                <a:ea typeface="Arial Unicode MS" pitchFamily="2"/>
                <a:cs typeface="Arial Unicode MS" pitchFamily="2"/>
              </a:rPr>
              <a:t>Information Dissemination</a:t>
            </a:r>
          </a:p>
        </p:txBody>
      </p:sp>
      <p:pic>
        <p:nvPicPr>
          <p:cNvPr id="4" name="Picture 2" descr="Geographic center of the contiguous United States is located in the US">
            <a:extLst>
              <a:ext uri="{FF2B5EF4-FFF2-40B4-BE49-F238E27FC236}">
                <a16:creationId xmlns:a16="http://schemas.microsoft.com/office/drawing/2014/main" id="{071541D7-203D-41B5-995B-6EB62F5C2F48}"/>
              </a:ext>
            </a:extLst>
          </p:cNvPr>
          <p:cNvPicPr>
            <a:picLocks noChangeAspect="1"/>
          </p:cNvPicPr>
          <p:nvPr/>
        </p:nvPicPr>
        <p:blipFill>
          <a:blip r:embed="rId3"/>
          <a:srcRect/>
          <a:stretch>
            <a:fillRect/>
          </a:stretch>
        </p:blipFill>
        <p:spPr>
          <a:xfrm>
            <a:off x="165888" y="2709755"/>
            <a:ext cx="4191938" cy="2599021"/>
          </a:xfrm>
          <a:prstGeom prst="rect">
            <a:avLst/>
          </a:prstGeom>
          <a:noFill/>
          <a:ln>
            <a:noFill/>
          </a:ln>
        </p:spPr>
      </p:pic>
      <p:pic>
        <p:nvPicPr>
          <p:cNvPr id="5" name="Picture 8" descr="Image result for location icon">
            <a:extLst>
              <a:ext uri="{FF2B5EF4-FFF2-40B4-BE49-F238E27FC236}">
                <a16:creationId xmlns:a16="http://schemas.microsoft.com/office/drawing/2014/main" id="{B53A5A10-8EAF-4B75-AA50-580930C0026D}"/>
              </a:ext>
            </a:extLst>
          </p:cNvPr>
          <p:cNvPicPr>
            <a:picLocks noChangeAspect="1"/>
          </p:cNvPicPr>
          <p:nvPr/>
        </p:nvPicPr>
        <p:blipFill>
          <a:blip r:embed="rId4"/>
          <a:srcRect/>
          <a:stretch>
            <a:fillRect/>
          </a:stretch>
        </p:blipFill>
        <p:spPr>
          <a:xfrm>
            <a:off x="2052375" y="3711615"/>
            <a:ext cx="435946" cy="435946"/>
          </a:xfrm>
          <a:prstGeom prst="rect">
            <a:avLst/>
          </a:prstGeom>
          <a:noFill/>
          <a:ln>
            <a:noFill/>
          </a:ln>
        </p:spPr>
      </p:pic>
      <p:sp>
        <p:nvSpPr>
          <p:cNvPr id="6" name="Freeform: Shape 3">
            <a:extLst>
              <a:ext uri="{FF2B5EF4-FFF2-40B4-BE49-F238E27FC236}">
                <a16:creationId xmlns:a16="http://schemas.microsoft.com/office/drawing/2014/main" id="{18517A10-47C4-4A00-A37F-819302023323}"/>
              </a:ext>
            </a:extLst>
          </p:cNvPr>
          <p:cNvSpPr/>
          <p:nvPr/>
        </p:nvSpPr>
        <p:spPr>
          <a:xfrm>
            <a:off x="4132824" y="2464189"/>
            <a:ext cx="4607964" cy="15841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20246" rIns="0" bIns="0" anchor="t" anchorCtr="0" compatLnSpc="0">
            <a:noAutofit/>
          </a:bodyPr>
          <a:lstStyle/>
          <a:p>
            <a:pPr algn="ctr" defTabSz="829452" hangingPunct="0">
              <a:lnSpc>
                <a:spcPct val="96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3991" b="1" dirty="0">
                <a:solidFill>
                  <a:srgbClr val="A40000"/>
                </a:solidFill>
                <a:latin typeface="Arial" panose="020B0604020202020204" pitchFamily="34" charset="0"/>
                <a:ea typeface="Arial Unicode MS" pitchFamily="2"/>
                <a:cs typeface="Arial" panose="020B0604020202020204" pitchFamily="34" charset="0"/>
              </a:rPr>
              <a:t>Distortion</a:t>
            </a:r>
          </a:p>
        </p:txBody>
      </p:sp>
      <p:sp>
        <p:nvSpPr>
          <p:cNvPr id="7" name="Freeform: Shape 4">
            <a:extLst>
              <a:ext uri="{FF2B5EF4-FFF2-40B4-BE49-F238E27FC236}">
                <a16:creationId xmlns:a16="http://schemas.microsoft.com/office/drawing/2014/main" id="{4287FF41-7FA6-45F4-9D56-2D28072F1996}"/>
              </a:ext>
            </a:extLst>
          </p:cNvPr>
          <p:cNvSpPr/>
          <p:nvPr/>
        </p:nvSpPr>
        <p:spPr>
          <a:xfrm>
            <a:off x="4051513" y="2709755"/>
            <a:ext cx="4770586" cy="14227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11103" rIns="0" bIns="0" anchor="b" anchorCtr="0" compatLnSpc="0">
            <a:noAutofit/>
          </a:bodyPr>
          <a:lstStyle/>
          <a:p>
            <a:pPr algn="r" defTabSz="829452" hangingPunct="0">
              <a:lnSpc>
                <a:spcPct val="96000"/>
              </a:lnSpc>
              <a:spcBef>
                <a:spcPts val="1294"/>
              </a:spcBef>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1" dirty="0">
                <a:solidFill>
                  <a:srgbClr val="A40000"/>
                </a:solidFill>
                <a:latin typeface="Courier 10 Pitch" pitchFamily="17"/>
                <a:ea typeface="DejaVu Sans" pitchFamily="2"/>
                <a:cs typeface="DejaVu Sans" pitchFamily="2"/>
              </a:rPr>
              <a:t>disseminating false or misleading information</a:t>
            </a:r>
            <a:br>
              <a:rPr lang="en-US" sz="2177" b="1" dirty="0">
                <a:solidFill>
                  <a:srgbClr val="A40000"/>
                </a:solidFill>
                <a:latin typeface="Courier 10 Pitch" pitchFamily="17"/>
                <a:ea typeface="DejaVu Sans" pitchFamily="2"/>
                <a:cs typeface="DejaVu Sans" pitchFamily="2"/>
              </a:rPr>
            </a:br>
            <a:r>
              <a:rPr lang="en-US" sz="2177" b="1" dirty="0">
                <a:solidFill>
                  <a:srgbClr val="A40000"/>
                </a:solidFill>
                <a:latin typeface="Courier 10 Pitch" pitchFamily="17"/>
                <a:ea typeface="DejaVu Sans" pitchFamily="2"/>
                <a:cs typeface="DejaVu Sans" pitchFamily="2"/>
              </a:rPr>
              <a:t> about an individual</a:t>
            </a:r>
          </a:p>
        </p:txBody>
      </p:sp>
    </p:spTree>
    <p:extLst>
      <p:ext uri="{BB962C8B-B14F-4D97-AF65-F5344CB8AC3E}">
        <p14:creationId xmlns:p14="http://schemas.microsoft.com/office/powerpoint/2010/main" val="135334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a:extLst>
              <a:ext uri="{FF2B5EF4-FFF2-40B4-BE49-F238E27FC236}">
                <a16:creationId xmlns:a16="http://schemas.microsoft.com/office/drawing/2014/main" id="{B423EFCA-3971-4E8A-A23D-AE65EA5AA590}"/>
              </a:ext>
            </a:extLst>
          </p:cNvPr>
          <p:cNvSpPr>
            <a:spLocks noGrp="1" noChangeArrowheads="1"/>
          </p:cNvSpPr>
          <p:nvPr>
            <p:ph type="title" idx="4294967295"/>
          </p:nvPr>
        </p:nvSpPr>
        <p:spPr>
          <a:xfrm>
            <a:off x="4645440" y="1659241"/>
            <a:ext cx="3939840" cy="1078560"/>
          </a:xfrm>
        </p:spPr>
        <p:txBody>
          <a:bodyPr vert="horz" wrap="square" lIns="0" tIns="35482" rIns="0" bIns="0" numCol="1" anchor="ctr" anchorCtr="0" compatLnSpc="1">
            <a:prstTxWarp prst="textNoShape">
              <a:avLst/>
            </a:prstTxWarp>
          </a:bodyPr>
          <a:lstStyle/>
          <a:p>
            <a:pPr eaLnBrk="1">
              <a:tabLst>
                <a:tab pos="414726" algn="l"/>
                <a:tab pos="829452" algn="l"/>
                <a:tab pos="1244178" algn="l"/>
                <a:tab pos="1658904" algn="l"/>
                <a:tab pos="2073631" algn="l"/>
                <a:tab pos="2488357" algn="l"/>
                <a:tab pos="2903083" algn="l"/>
                <a:tab pos="3317809" algn="l"/>
                <a:tab pos="3732535" algn="l"/>
              </a:tabLst>
            </a:pPr>
            <a:r>
              <a:rPr lang="en-US" altLang="en-US" b="1" dirty="0"/>
              <a:t>Appropriation</a:t>
            </a:r>
          </a:p>
        </p:txBody>
      </p:sp>
      <p:sp>
        <p:nvSpPr>
          <p:cNvPr id="110595" name="Rectangle 2">
            <a:extLst>
              <a:ext uri="{FF2B5EF4-FFF2-40B4-BE49-F238E27FC236}">
                <a16:creationId xmlns:a16="http://schemas.microsoft.com/office/drawing/2014/main" id="{DB1A385C-5661-4510-AE59-C4FD0CFE62EC}"/>
              </a:ext>
            </a:extLst>
          </p:cNvPr>
          <p:cNvSpPr>
            <a:spLocks noGrp="1" noChangeArrowheads="1"/>
          </p:cNvSpPr>
          <p:nvPr>
            <p:ph type="body" idx="4294967295"/>
          </p:nvPr>
        </p:nvSpPr>
        <p:spPr>
          <a:xfrm>
            <a:off x="4645440" y="2903400"/>
            <a:ext cx="3939840" cy="3317760"/>
          </a:xfrm>
        </p:spPr>
        <p:txBody>
          <a:bodyPr vert="horz" wrap="square" lIns="0" tIns="5530" rIns="0" bIns="0" numCol="1" anchor="t" anchorCtr="0" compatLnSpc="1">
            <a:prstTxWarp prst="textNoShape">
              <a:avLst/>
            </a:prstTxWarp>
          </a:bodyPr>
          <a:lstStyle/>
          <a:p>
            <a:pPr marL="391686" indent="-293764" eaLnBrk="1">
              <a:lnSpc>
                <a:spcPct val="98000"/>
              </a:lnSpc>
              <a:buSzPct val="45000"/>
              <a:tabLst>
                <a:tab pos="414726" algn="l"/>
                <a:tab pos="829452" algn="l"/>
                <a:tab pos="1244178" algn="l"/>
                <a:tab pos="1658904" algn="l"/>
                <a:tab pos="2073631" algn="l"/>
                <a:tab pos="2488357" algn="l"/>
                <a:tab pos="2903083" algn="l"/>
                <a:tab pos="3317809" algn="l"/>
                <a:tab pos="3732535" algn="l"/>
              </a:tabLst>
            </a:pPr>
            <a:r>
              <a:rPr lang="en-US" altLang="en-US" sz="2177" b="1">
                <a:latin typeface="Courier 10 Pitch" pitchFamily="17" charset="0"/>
              </a:rPr>
              <a:t>using an individual’s identity to serve the aims and interests of another</a:t>
            </a:r>
          </a:p>
        </p:txBody>
      </p:sp>
      <p:sp>
        <p:nvSpPr>
          <p:cNvPr id="62468" name="Freeform 4">
            <a:extLst>
              <a:ext uri="{FF2B5EF4-FFF2-40B4-BE49-F238E27FC236}">
                <a16:creationId xmlns:a16="http://schemas.microsoft.com/office/drawing/2014/main" id="{555E6F11-5DDB-47C9-806D-97C3D556B8B1}"/>
              </a:ext>
            </a:extLst>
          </p:cNvPr>
          <p:cNvSpPr>
            <a:spLocks noChangeArrowheads="1"/>
          </p:cNvSpPr>
          <p:nvPr/>
        </p:nvSpPr>
        <p:spPr bwMode="auto">
          <a:xfrm>
            <a:off x="424801" y="3871081"/>
            <a:ext cx="1244160" cy="112752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46 w 21600"/>
              <a:gd name="T88" fmla="*/ 46 h 21600"/>
              <a:gd name="T89" fmla="*/ 47 w 21600"/>
              <a:gd name="T90" fmla="*/ 47 h 216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00" h="21600">
                <a:moveTo>
                  <a:pt x="80" y="81"/>
                </a:moveTo>
                <a:lnTo>
                  <a:pt x="125" y="126"/>
                </a:lnTo>
                <a:cubicBezTo>
                  <a:pt x="125" y="126"/>
                  <a:pt x="125" y="126"/>
                  <a:pt x="125" y="126"/>
                </a:cubicBezTo>
                <a:lnTo>
                  <a:pt x="129" y="130"/>
                </a:lnTo>
                <a:cubicBezTo>
                  <a:pt x="129" y="130"/>
                  <a:pt x="129" y="130"/>
                  <a:pt x="130" y="130"/>
                </a:cubicBezTo>
                <a:cubicBezTo>
                  <a:pt x="130" y="130"/>
                  <a:pt x="131" y="130"/>
                  <a:pt x="131" y="131"/>
                </a:cubicBezTo>
                <a:cubicBezTo>
                  <a:pt x="131" y="131"/>
                  <a:pt x="130" y="132"/>
                  <a:pt x="130" y="132"/>
                </a:cubicBezTo>
                <a:cubicBezTo>
                  <a:pt x="129" y="132"/>
                  <a:pt x="129" y="131"/>
                  <a:pt x="129" y="131"/>
                </a:cubicBezTo>
                <a:cubicBezTo>
                  <a:pt x="129" y="130"/>
                  <a:pt x="129" y="130"/>
                  <a:pt x="129" y="130"/>
                </a:cubicBezTo>
                <a:lnTo>
                  <a:pt x="80" y="81"/>
                </a:lnTo>
                <a:close/>
              </a:path>
              <a:path w="21600" h="21600">
                <a:moveTo>
                  <a:pt x="82" y="83"/>
                </a:moveTo>
                <a:lnTo>
                  <a:pt x="153" y="154"/>
                </a:lnTo>
                <a:cubicBezTo>
                  <a:pt x="153" y="154"/>
                  <a:pt x="153" y="154"/>
                  <a:pt x="153" y="154"/>
                </a:cubicBezTo>
                <a:lnTo>
                  <a:pt x="157" y="158"/>
                </a:lnTo>
                <a:cubicBezTo>
                  <a:pt x="157" y="158"/>
                  <a:pt x="157" y="158"/>
                  <a:pt x="158" y="158"/>
                </a:cubicBezTo>
                <a:cubicBezTo>
                  <a:pt x="158" y="158"/>
                  <a:pt x="159" y="158"/>
                  <a:pt x="159" y="159"/>
                </a:cubicBezTo>
                <a:cubicBezTo>
                  <a:pt x="159" y="159"/>
                  <a:pt x="158" y="160"/>
                  <a:pt x="158" y="160"/>
                </a:cubicBezTo>
                <a:cubicBezTo>
                  <a:pt x="157" y="160"/>
                  <a:pt x="157" y="159"/>
                  <a:pt x="157" y="159"/>
                </a:cubicBezTo>
                <a:cubicBezTo>
                  <a:pt x="157" y="158"/>
                  <a:pt x="157" y="158"/>
                  <a:pt x="157" y="158"/>
                </a:cubicBezTo>
                <a:lnTo>
                  <a:pt x="82" y="83"/>
                </a:lnTo>
                <a:close/>
              </a:path>
              <a:path w="21600" h="21600">
                <a:moveTo>
                  <a:pt x="84" y="83"/>
                </a:moveTo>
                <a:lnTo>
                  <a:pt x="165" y="154"/>
                </a:lnTo>
                <a:cubicBezTo>
                  <a:pt x="165" y="154"/>
                  <a:pt x="165" y="154"/>
                  <a:pt x="165" y="155"/>
                </a:cubicBezTo>
                <a:cubicBezTo>
                  <a:pt x="165" y="155"/>
                  <a:pt x="165" y="156"/>
                  <a:pt x="165" y="156"/>
                </a:cubicBezTo>
                <a:cubicBezTo>
                  <a:pt x="165" y="156"/>
                  <a:pt x="166" y="155"/>
                  <a:pt x="166" y="155"/>
                </a:cubicBezTo>
                <a:cubicBezTo>
                  <a:pt x="166" y="154"/>
                  <a:pt x="165" y="154"/>
                  <a:pt x="165" y="154"/>
                </a:cubicBezTo>
                <a:cubicBezTo>
                  <a:pt x="165" y="154"/>
                  <a:pt x="165" y="154"/>
                  <a:pt x="165" y="154"/>
                </a:cubicBezTo>
                <a:lnTo>
                  <a:pt x="167" y="158"/>
                </a:lnTo>
                <a:cubicBezTo>
                  <a:pt x="167" y="158"/>
                  <a:pt x="167" y="158"/>
                  <a:pt x="167" y="158"/>
                </a:cubicBezTo>
                <a:lnTo>
                  <a:pt x="84" y="83"/>
                </a:lnTo>
                <a:close/>
              </a:path>
              <a:path w="21600" h="21600">
                <a:moveTo>
                  <a:pt x="18" y="40"/>
                </a:moveTo>
                <a:cubicBezTo>
                  <a:pt x="19" y="41"/>
                  <a:pt x="20" y="41"/>
                  <a:pt x="21" y="40"/>
                </a:cubicBezTo>
              </a:path>
            </a:pathLst>
          </a:custGeom>
          <a:solidFill>
            <a:srgbClr val="99CC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eaLnBrk="0" fontAlgn="base" hangingPunct="0">
              <a:spcBef>
                <a:spcPct val="0"/>
              </a:spcBef>
              <a:spcAft>
                <a:spcPct val="0"/>
              </a:spcAft>
              <a:defRPr/>
            </a:pPr>
            <a:endParaRPr lang="en-US" sz="1633">
              <a:solidFill>
                <a:srgbClr val="000000"/>
              </a:solidFill>
              <a:latin typeface="Source Sans Pro" pitchFamily="32" charset="0"/>
            </a:endParaRPr>
          </a:p>
        </p:txBody>
      </p:sp>
      <p:pic>
        <p:nvPicPr>
          <p:cNvPr id="62469" name="Picture 5">
            <a:extLst>
              <a:ext uri="{FF2B5EF4-FFF2-40B4-BE49-F238E27FC236}">
                <a16:creationId xmlns:a16="http://schemas.microsoft.com/office/drawing/2014/main" id="{8480A44A-E758-4195-8B40-36B24C186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51" y="2239561"/>
            <a:ext cx="2604960" cy="3885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descr="https://privacybydesign.training/wp-content/uploads/2018/09/appropriation.jpg">
            <a:extLst>
              <a:ext uri="{FF2B5EF4-FFF2-40B4-BE49-F238E27FC236}">
                <a16:creationId xmlns:a16="http://schemas.microsoft.com/office/drawing/2014/main" id="{634A7871-1C5A-43FF-8E4F-872997A84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50" y="2239561"/>
            <a:ext cx="4095360" cy="353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7AF1B2E-F1C0-485F-AE77-122F0DD47FE1}"/>
              </a:ext>
            </a:extLst>
          </p:cNvPr>
          <p:cNvPicPr>
            <a:picLocks noChangeAspect="1"/>
          </p:cNvPicPr>
          <p:nvPr/>
        </p:nvPicPr>
        <p:blipFill>
          <a:blip r:embed="rId5"/>
          <a:stretch>
            <a:fillRect/>
          </a:stretch>
        </p:blipFill>
        <p:spPr>
          <a:xfrm>
            <a:off x="334815" y="2903400"/>
            <a:ext cx="3568320" cy="2073600"/>
          </a:xfrm>
          <a:prstGeom prst="rect">
            <a:avLst/>
          </a:prstGeom>
        </p:spPr>
      </p:pic>
    </p:spTree>
    <p:extLst>
      <p:ext uri="{BB962C8B-B14F-4D97-AF65-F5344CB8AC3E}">
        <p14:creationId xmlns:p14="http://schemas.microsoft.com/office/powerpoint/2010/main" val="26683573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a:extLst>
              <a:ext uri="{FF2B5EF4-FFF2-40B4-BE49-F238E27FC236}">
                <a16:creationId xmlns:a16="http://schemas.microsoft.com/office/drawing/2014/main" id="{B87C750C-A775-4E73-959A-C5BF5969DE6C}"/>
              </a:ext>
            </a:extLst>
          </p:cNvPr>
          <p:cNvSpPr>
            <a:spLocks noGrp="1" noChangeArrowheads="1"/>
          </p:cNvSpPr>
          <p:nvPr>
            <p:ph type="title"/>
          </p:nvPr>
        </p:nvSpPr>
        <p:spPr>
          <a:xfrm>
            <a:off x="4645441" y="1659241"/>
            <a:ext cx="3938400" cy="1078560"/>
          </a:xfrm>
        </p:spPr>
        <p:txBody>
          <a:bodyPr vert="horz" wrap="square" lIns="0" tIns="35482" rIns="0" bIns="0" numCol="1" anchor="ctr" anchorCtr="0" compatLnSpc="1">
            <a:prstTxWarp prst="textNoShape">
              <a:avLst/>
            </a:prstTxWarp>
          </a:bodyPr>
          <a:lstStyle/>
          <a:p>
            <a:pPr eaLnBrk="1">
              <a:tabLst>
                <a:tab pos="414726" algn="l"/>
                <a:tab pos="829452" algn="l"/>
                <a:tab pos="1244178" algn="l"/>
                <a:tab pos="1658904" algn="l"/>
                <a:tab pos="2073631" algn="l"/>
                <a:tab pos="2488357" algn="l"/>
                <a:tab pos="2903083" algn="l"/>
                <a:tab pos="3317809" algn="l"/>
                <a:tab pos="3732535" algn="l"/>
              </a:tabLst>
            </a:pPr>
            <a:r>
              <a:rPr lang="en-US" altLang="en-US"/>
              <a:t>Intrusion</a:t>
            </a:r>
          </a:p>
        </p:txBody>
      </p:sp>
      <p:sp>
        <p:nvSpPr>
          <p:cNvPr id="104451" name="Rectangle 2">
            <a:extLst>
              <a:ext uri="{FF2B5EF4-FFF2-40B4-BE49-F238E27FC236}">
                <a16:creationId xmlns:a16="http://schemas.microsoft.com/office/drawing/2014/main" id="{C5EACFE2-B60F-4524-961B-DFCA194E2B83}"/>
              </a:ext>
            </a:extLst>
          </p:cNvPr>
          <p:cNvSpPr>
            <a:spLocks noGrp="1" noChangeArrowheads="1"/>
          </p:cNvSpPr>
          <p:nvPr>
            <p:ph type="body" idx="1"/>
          </p:nvPr>
        </p:nvSpPr>
        <p:spPr>
          <a:xfrm>
            <a:off x="5457778" y="2557080"/>
            <a:ext cx="3939840" cy="3317760"/>
          </a:xfrm>
        </p:spPr>
        <p:txBody>
          <a:bodyPr vert="horz" wrap="square" lIns="0" tIns="5530" rIns="0" bIns="0" numCol="1" anchor="t" anchorCtr="0" compatLnSpc="1">
            <a:prstTxWarp prst="textNoShape">
              <a:avLst/>
            </a:prstTxWarp>
          </a:bodyPr>
          <a:lstStyle/>
          <a:p>
            <a:pPr marL="391686" indent="-293764" eaLnBrk="1">
              <a:lnSpc>
                <a:spcPct val="98000"/>
              </a:lnSpc>
              <a:buSzPct val="45000"/>
              <a:tabLst>
                <a:tab pos="414726" algn="l"/>
                <a:tab pos="829452" algn="l"/>
                <a:tab pos="1244178" algn="l"/>
                <a:tab pos="1658904" algn="l"/>
                <a:tab pos="2073631" algn="l"/>
                <a:tab pos="2488357" algn="l"/>
                <a:tab pos="2903083" algn="l"/>
                <a:tab pos="3317809" algn="l"/>
                <a:tab pos="3732535" algn="l"/>
              </a:tabLst>
            </a:pPr>
            <a:r>
              <a:rPr lang="en-US" altLang="en-US" sz="2177" b="1">
                <a:latin typeface="Courier 10 Pitch" pitchFamily="17" charset="0"/>
                <a:cs typeface="源ノ角ゴシック Normal" charset="0"/>
              </a:rPr>
              <a:t>disturbing an individual’s tranquility or solitude</a:t>
            </a:r>
          </a:p>
        </p:txBody>
      </p:sp>
      <p:pic>
        <p:nvPicPr>
          <p:cNvPr id="104452" name="Picture 3">
            <a:extLst>
              <a:ext uri="{FF2B5EF4-FFF2-40B4-BE49-F238E27FC236}">
                <a16:creationId xmlns:a16="http://schemas.microsoft.com/office/drawing/2014/main" id="{B38CECC0-8180-4112-843A-073F24D24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21" y="2459881"/>
            <a:ext cx="4537440" cy="35121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a:extLst>
              <a:ext uri="{FF2B5EF4-FFF2-40B4-BE49-F238E27FC236}">
                <a16:creationId xmlns:a16="http://schemas.microsoft.com/office/drawing/2014/main" id="{6C7EF1B0-B456-49C2-BED4-6685978A5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769" y="4215960"/>
            <a:ext cx="2674937" cy="1674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4276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B9F29F-A824-4059-8747-CB35021398B6}"/>
              </a:ext>
            </a:extLst>
          </p:cNvPr>
          <p:cNvSpPr>
            <a:spLocks noGrp="1"/>
          </p:cNvSpPr>
          <p:nvPr>
            <p:ph type="title"/>
          </p:nvPr>
        </p:nvSpPr>
        <p:spPr/>
        <p:txBody>
          <a:bodyPr/>
          <a:lstStyle/>
          <a:p>
            <a:endParaRPr lang="en-US"/>
          </a:p>
        </p:txBody>
      </p:sp>
      <p:sp>
        <p:nvSpPr>
          <p:cNvPr id="9" name="Slide Number Placeholder 3">
            <a:extLst>
              <a:ext uri="{FF2B5EF4-FFF2-40B4-BE49-F238E27FC236}">
                <a16:creationId xmlns:a16="http://schemas.microsoft.com/office/drawing/2014/main" id="{500AB714-07A4-4A87-98BF-44DA16FAD1AC}"/>
              </a:ext>
            </a:extLst>
          </p:cNvPr>
          <p:cNvSpPr>
            <a:spLocks noGrp="1"/>
          </p:cNvSpPr>
          <p:nvPr>
            <p:ph type="sldNum" sz="quarter" idx="12"/>
          </p:nvPr>
        </p:nvSpPr>
        <p:spPr/>
        <p:txBody>
          <a:bodyPr/>
          <a:lstStyle/>
          <a:p>
            <a:pPr defTabSz="829452"/>
            <a:fld id="{C1F1EF6B-CD3C-4AE4-9801-17E159715760}" type="slidenum">
              <a:rPr lang="en-US"/>
              <a:pPr defTabSz="829452"/>
              <a:t>18</a:t>
            </a:fld>
            <a:endParaRPr lang="en-US"/>
          </a:p>
        </p:txBody>
      </p:sp>
      <p:sp>
        <p:nvSpPr>
          <p:cNvPr id="3" name="Freeform: Shape 1">
            <a:extLst>
              <a:ext uri="{FF2B5EF4-FFF2-40B4-BE49-F238E27FC236}">
                <a16:creationId xmlns:a16="http://schemas.microsoft.com/office/drawing/2014/main" id="{66110190-6314-4313-8C7D-CB9B472996AB}"/>
              </a:ext>
            </a:extLst>
          </p:cNvPr>
          <p:cNvSpPr/>
          <p:nvPr/>
        </p:nvSpPr>
        <p:spPr>
          <a:xfrm>
            <a:off x="0" y="360"/>
            <a:ext cx="9143433" cy="149299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204A87"/>
          </a:solidFill>
          <a:ln>
            <a:noFill/>
            <a:prstDash val="solid"/>
          </a:ln>
        </p:spPr>
        <p:txBody>
          <a:bodyPr wrap="square" lIns="0" tIns="35594" rIns="0" bIns="0" anchor="ctr" anchorCtr="1" compatLnSpc="0">
            <a:noAutofit/>
          </a:bodyPr>
          <a:lstStyle/>
          <a:p>
            <a:pPr algn="ctr" defTabSz="829452" hangingPunct="0">
              <a:lnSpc>
                <a:spcPct val="93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3266" b="1">
                <a:solidFill>
                  <a:srgbClr val="FFFFFF"/>
                </a:solidFill>
                <a:latin typeface="Roboto" pitchFamily="18"/>
                <a:ea typeface="Arial Unicode MS" pitchFamily="2"/>
                <a:cs typeface="Arial Unicode MS" pitchFamily="2"/>
              </a:rPr>
              <a:t>Invasion</a:t>
            </a:r>
          </a:p>
        </p:txBody>
      </p:sp>
      <p:sp>
        <p:nvSpPr>
          <p:cNvPr id="4" name="Freeform: Shape 3">
            <a:extLst>
              <a:ext uri="{FF2B5EF4-FFF2-40B4-BE49-F238E27FC236}">
                <a16:creationId xmlns:a16="http://schemas.microsoft.com/office/drawing/2014/main" id="{C7718EAA-D9FB-449B-9401-A9D7AD60851D}"/>
              </a:ext>
            </a:extLst>
          </p:cNvPr>
          <p:cNvSpPr/>
          <p:nvPr/>
        </p:nvSpPr>
        <p:spPr>
          <a:xfrm>
            <a:off x="5142528" y="1816965"/>
            <a:ext cx="3682843" cy="15841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20246" rIns="0" bIns="0" anchor="t" anchorCtr="0" compatLnSpc="0">
            <a:noAutofit/>
          </a:bodyPr>
          <a:lstStyle/>
          <a:p>
            <a:pPr algn="r" defTabSz="829452" hangingPunct="0">
              <a:lnSpc>
                <a:spcPct val="96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3991" b="1" dirty="0">
                <a:solidFill>
                  <a:srgbClr val="204A87"/>
                </a:solidFill>
                <a:latin typeface="Arial" panose="020B0604020202020204" pitchFamily="34" charset="0"/>
                <a:ea typeface="Arial Unicode MS" pitchFamily="2"/>
                <a:cs typeface="Arial" panose="020B0604020202020204" pitchFamily="34" charset="0"/>
              </a:rPr>
              <a:t>Decisional Interference</a:t>
            </a:r>
          </a:p>
        </p:txBody>
      </p:sp>
      <p:sp>
        <p:nvSpPr>
          <p:cNvPr id="5" name="Freeform: Shape 4">
            <a:extLst>
              <a:ext uri="{FF2B5EF4-FFF2-40B4-BE49-F238E27FC236}">
                <a16:creationId xmlns:a16="http://schemas.microsoft.com/office/drawing/2014/main" id="{FFD56387-4C50-4222-A10D-BFCCB673EFC8}"/>
              </a:ext>
            </a:extLst>
          </p:cNvPr>
          <p:cNvSpPr/>
          <p:nvPr/>
        </p:nvSpPr>
        <p:spPr>
          <a:xfrm>
            <a:off x="5341821" y="2876906"/>
            <a:ext cx="3596308" cy="142278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11103" rIns="0" bIns="0" anchor="b" anchorCtr="0" compatLnSpc="0">
            <a:noAutofit/>
          </a:bodyPr>
          <a:lstStyle/>
          <a:p>
            <a:pPr algn="r" defTabSz="829452" hangingPunct="0">
              <a:lnSpc>
                <a:spcPct val="96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1" dirty="0">
                <a:solidFill>
                  <a:srgbClr val="204A87"/>
                </a:solidFill>
                <a:latin typeface="Courier 10 Pitch" pitchFamily="17"/>
                <a:ea typeface="DejaVu Sans" pitchFamily="2"/>
                <a:cs typeface="DejaVu Sans" pitchFamily="2"/>
              </a:rPr>
              <a:t>intruding into an individual’s decision</a:t>
            </a:r>
            <a:br>
              <a:rPr lang="en-US" sz="2177" b="1" dirty="0">
                <a:solidFill>
                  <a:srgbClr val="204A87"/>
                </a:solidFill>
                <a:latin typeface="Courier 10 Pitch" pitchFamily="17"/>
                <a:ea typeface="DejaVu Sans" pitchFamily="2"/>
                <a:cs typeface="DejaVu Sans" pitchFamily="2"/>
              </a:rPr>
            </a:br>
            <a:r>
              <a:rPr lang="en-US" sz="2177" b="1" dirty="0">
                <a:solidFill>
                  <a:srgbClr val="204A87"/>
                </a:solidFill>
                <a:latin typeface="Courier 10 Pitch" pitchFamily="17"/>
                <a:ea typeface="DejaVu Sans" pitchFamily="2"/>
                <a:cs typeface="DejaVu Sans" pitchFamily="2"/>
              </a:rPr>
              <a:t>making regarding</a:t>
            </a:r>
          </a:p>
          <a:p>
            <a:pPr algn="r" defTabSz="829452" hangingPunct="0">
              <a:lnSpc>
                <a:spcPct val="96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1" dirty="0">
                <a:solidFill>
                  <a:srgbClr val="204A87"/>
                </a:solidFill>
                <a:latin typeface="Courier 10 Pitch" pitchFamily="17"/>
                <a:ea typeface="DejaVu Sans" pitchFamily="2"/>
                <a:cs typeface="DejaVu Sans" pitchFamily="2"/>
              </a:rPr>
              <a:t>their private affairs</a:t>
            </a:r>
          </a:p>
        </p:txBody>
      </p:sp>
      <p:sp>
        <p:nvSpPr>
          <p:cNvPr id="6" name="Freeform: Shape 4">
            <a:extLst>
              <a:ext uri="{FF2B5EF4-FFF2-40B4-BE49-F238E27FC236}">
                <a16:creationId xmlns:a16="http://schemas.microsoft.com/office/drawing/2014/main" id="{EA6E57F3-5364-4386-B3BA-13471DFA6B31}"/>
              </a:ext>
            </a:extLst>
          </p:cNvPr>
          <p:cNvSpPr/>
          <p:nvPr/>
        </p:nvSpPr>
        <p:spPr>
          <a:xfrm>
            <a:off x="-397196" y="6045239"/>
            <a:ext cx="8792064" cy="40557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0" tIns="11103" rIns="0" bIns="0" anchor="t" anchorCtr="0" compatLnSpc="0">
            <a:noAutofit/>
          </a:bodyPr>
          <a:lstStyle/>
          <a:p>
            <a:pPr algn="r" defTabSz="829452" hangingPunct="0">
              <a:lnSpc>
                <a:spcPct val="96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1" dirty="0">
                <a:solidFill>
                  <a:srgbClr val="204A87"/>
                </a:solidFill>
                <a:latin typeface="Courier 10 Pitch" pitchFamily="17"/>
                <a:ea typeface="DejaVu Sans" pitchFamily="2"/>
                <a:cs typeface="DejaVu Sans" pitchFamily="2"/>
              </a:rPr>
              <a:t>&lt;Coercion---------Manipulation-------Persuasion&gt;</a:t>
            </a:r>
          </a:p>
        </p:txBody>
      </p:sp>
      <p:pic>
        <p:nvPicPr>
          <p:cNvPr id="7" name="Picture 6">
            <a:extLst>
              <a:ext uri="{FF2B5EF4-FFF2-40B4-BE49-F238E27FC236}">
                <a16:creationId xmlns:a16="http://schemas.microsoft.com/office/drawing/2014/main" id="{13E1A0C0-D95B-4AF7-B664-968C06BF403E}"/>
              </a:ext>
            </a:extLst>
          </p:cNvPr>
          <p:cNvPicPr>
            <a:picLocks noChangeAspect="1"/>
          </p:cNvPicPr>
          <p:nvPr/>
        </p:nvPicPr>
        <p:blipFill>
          <a:blip r:embed="rId3">
            <a:lum/>
            <a:alphaModFix/>
          </a:blip>
          <a:srcRect/>
          <a:stretch>
            <a:fillRect/>
          </a:stretch>
        </p:blipFill>
        <p:spPr>
          <a:xfrm>
            <a:off x="1" y="1542646"/>
            <a:ext cx="4312761" cy="3234163"/>
          </a:xfrm>
          <a:prstGeom prst="rect">
            <a:avLst/>
          </a:prstGeom>
          <a:noFill/>
          <a:ln>
            <a:noFill/>
          </a:ln>
        </p:spPr>
      </p:pic>
      <p:sp>
        <p:nvSpPr>
          <p:cNvPr id="8" name="Freeform: Shape 7">
            <a:extLst>
              <a:ext uri="{FF2B5EF4-FFF2-40B4-BE49-F238E27FC236}">
                <a16:creationId xmlns:a16="http://schemas.microsoft.com/office/drawing/2014/main" id="{1E5A1EE1-4073-4016-9D1A-AB29D1D2153B}"/>
              </a:ext>
            </a:extLst>
          </p:cNvPr>
          <p:cNvSpPr/>
          <p:nvPr/>
        </p:nvSpPr>
        <p:spPr>
          <a:xfrm>
            <a:off x="2780451" y="4411845"/>
            <a:ext cx="6267227" cy="15841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wrap="square" lIns="81638" tIns="40819" rIns="81638" bIns="40819" anchor="t" anchorCtr="0" compatLnSpc="0">
            <a:noAutofit/>
          </a:bodyPr>
          <a:lstStyle/>
          <a:p>
            <a:pPr algn="just" defTabSz="829452" hangingPunct="0">
              <a:spcBef>
                <a:spcPts val="1088"/>
              </a:spcBef>
              <a:spcAft>
                <a:spcPts val="908"/>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defRPr sz="1800"/>
            </a:pPr>
            <a:r>
              <a:rPr lang="en-US" sz="1633" b="1" dirty="0">
                <a:solidFill>
                  <a:srgbClr val="000000"/>
                </a:solidFill>
                <a:latin typeface="Arial" pitchFamily="18"/>
                <a:ea typeface="Arial Unicode MS" pitchFamily="2"/>
                <a:cs typeface="Arial Unicode MS" pitchFamily="2"/>
              </a:rPr>
              <a:t>guilt</a:t>
            </a:r>
            <a:r>
              <a:rPr lang="en-US" sz="1633" dirty="0">
                <a:solidFill>
                  <a:srgbClr val="000000"/>
                </a:solidFill>
                <a:latin typeface="Arial" pitchFamily="18"/>
                <a:ea typeface="Arial Unicode MS" pitchFamily="2"/>
                <a:cs typeface="Arial Unicode MS" pitchFamily="2"/>
              </a:rPr>
              <a:t>, complaining, </a:t>
            </a:r>
            <a:r>
              <a:rPr lang="en-US" sz="1633" b="1" dirty="0">
                <a:solidFill>
                  <a:srgbClr val="000000"/>
                </a:solidFill>
                <a:latin typeface="Arial" pitchFamily="18"/>
                <a:ea typeface="Arial Unicode MS" pitchFamily="2"/>
                <a:cs typeface="Arial Unicode MS" pitchFamily="2"/>
              </a:rPr>
              <a:t>comparing</a:t>
            </a:r>
            <a:r>
              <a:rPr lang="en-US" sz="1633" dirty="0">
                <a:solidFill>
                  <a:srgbClr val="000000"/>
                </a:solidFill>
                <a:latin typeface="Arial" pitchFamily="18"/>
                <a:ea typeface="Arial Unicode MS" pitchFamily="2"/>
                <a:cs typeface="Arial Unicode MS" pitchFamily="2"/>
              </a:rPr>
              <a:t>, lying, denying (including excuses and rationalizations), feigning ignorance, or innocence (the “Who me?” defense), blame, </a:t>
            </a:r>
            <a:r>
              <a:rPr lang="en-US" sz="1633" b="1" dirty="0">
                <a:solidFill>
                  <a:srgbClr val="000000"/>
                </a:solidFill>
                <a:latin typeface="Arial" pitchFamily="18"/>
                <a:ea typeface="Arial Unicode MS" pitchFamily="2"/>
                <a:cs typeface="Arial Unicode MS" pitchFamily="2"/>
              </a:rPr>
              <a:t>bribery</a:t>
            </a:r>
            <a:r>
              <a:rPr lang="en-US" sz="1633" dirty="0">
                <a:solidFill>
                  <a:srgbClr val="000000"/>
                </a:solidFill>
                <a:latin typeface="Arial" pitchFamily="18"/>
                <a:ea typeface="Arial Unicode MS" pitchFamily="2"/>
                <a:cs typeface="Arial Unicode MS" pitchFamily="2"/>
              </a:rPr>
              <a:t>, undermining, mind games, assumptions, “foot-in-the-door,” </a:t>
            </a:r>
            <a:r>
              <a:rPr lang="en-US" sz="1633" b="1" dirty="0">
                <a:solidFill>
                  <a:srgbClr val="000000"/>
                </a:solidFill>
                <a:latin typeface="Arial" pitchFamily="18"/>
                <a:ea typeface="Arial Unicode MS" pitchFamily="2"/>
                <a:cs typeface="Arial Unicode MS" pitchFamily="2"/>
              </a:rPr>
              <a:t>reversals</a:t>
            </a:r>
            <a:r>
              <a:rPr lang="en-US" sz="1633" dirty="0">
                <a:solidFill>
                  <a:srgbClr val="000000"/>
                </a:solidFill>
                <a:latin typeface="Arial" pitchFamily="18"/>
                <a:ea typeface="Arial Unicode MS" pitchFamily="2"/>
                <a:cs typeface="Arial Unicode MS" pitchFamily="2"/>
              </a:rPr>
              <a:t>, emotional blackmail, evasiveness, forgetting, fake concern, sympathy, </a:t>
            </a:r>
            <a:r>
              <a:rPr lang="en-US" sz="1633" b="1" dirty="0">
                <a:solidFill>
                  <a:srgbClr val="000000"/>
                </a:solidFill>
                <a:latin typeface="Arial" pitchFamily="18"/>
                <a:ea typeface="Arial Unicode MS" pitchFamily="2"/>
                <a:cs typeface="Arial Unicode MS" pitchFamily="2"/>
              </a:rPr>
              <a:t>apologies</a:t>
            </a:r>
            <a:r>
              <a:rPr lang="en-US" sz="1633" dirty="0">
                <a:solidFill>
                  <a:srgbClr val="000000"/>
                </a:solidFill>
                <a:latin typeface="Arial" pitchFamily="18"/>
                <a:ea typeface="Arial Unicode MS" pitchFamily="2"/>
                <a:cs typeface="Arial Unicode MS" pitchFamily="2"/>
              </a:rPr>
              <a:t>, </a:t>
            </a:r>
            <a:r>
              <a:rPr lang="en-US" sz="1633" b="1" dirty="0">
                <a:solidFill>
                  <a:srgbClr val="000000"/>
                </a:solidFill>
                <a:latin typeface="Arial" pitchFamily="18"/>
                <a:ea typeface="Arial Unicode MS" pitchFamily="2"/>
                <a:cs typeface="Arial Unicode MS" pitchFamily="2"/>
              </a:rPr>
              <a:t>flattery</a:t>
            </a:r>
            <a:r>
              <a:rPr lang="en-US" sz="1633" dirty="0">
                <a:solidFill>
                  <a:srgbClr val="000000"/>
                </a:solidFill>
                <a:latin typeface="Arial" pitchFamily="18"/>
                <a:ea typeface="Arial Unicode MS" pitchFamily="2"/>
                <a:cs typeface="Arial Unicode MS" pitchFamily="2"/>
              </a:rPr>
              <a:t>, and gifts and favors.</a:t>
            </a:r>
          </a:p>
        </p:txBody>
      </p:sp>
      <p:pic>
        <p:nvPicPr>
          <p:cNvPr id="11" name="Picture 3">
            <a:extLst>
              <a:ext uri="{FF2B5EF4-FFF2-40B4-BE49-F238E27FC236}">
                <a16:creationId xmlns:a16="http://schemas.microsoft.com/office/drawing/2014/main" id="{1F3DC5E4-0DF8-4C9C-9BC0-0E5C50384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02" y="1816965"/>
            <a:ext cx="4423057" cy="3234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58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1F8C8-6ED5-4D2D-8869-C71EFB8B6C8C}"/>
              </a:ext>
            </a:extLst>
          </p:cNvPr>
          <p:cNvSpPr txBox="1">
            <a:spLocks noGrp="1"/>
          </p:cNvSpPr>
          <p:nvPr>
            <p:ph type="title"/>
          </p:nvPr>
        </p:nvSpPr>
        <p:spPr/>
        <p:txBody>
          <a:bodyPr/>
          <a:lstStyle/>
          <a:p>
            <a:pPr lvl="0"/>
            <a:r>
              <a:rPr lang="en-US" dirty="0"/>
              <a:t>Manipulation online</a:t>
            </a:r>
          </a:p>
        </p:txBody>
      </p:sp>
      <p:sp>
        <p:nvSpPr>
          <p:cNvPr id="3" name="Text Placeholder 2">
            <a:extLst>
              <a:ext uri="{FF2B5EF4-FFF2-40B4-BE49-F238E27FC236}">
                <a16:creationId xmlns:a16="http://schemas.microsoft.com/office/drawing/2014/main" id="{2F9C869D-3542-45F8-ABA4-BAE13C79C020}"/>
              </a:ext>
            </a:extLst>
          </p:cNvPr>
          <p:cNvSpPr txBox="1">
            <a:spLocks noGrp="1"/>
          </p:cNvSpPr>
          <p:nvPr>
            <p:ph idx="1"/>
          </p:nvPr>
        </p:nvSpPr>
        <p:spPr/>
        <p:txBody>
          <a:bodyPr/>
          <a:lstStyle/>
          <a:p>
            <a:pPr marL="172748" indent="-172748" algn="l" rtl="0">
              <a:spcBef>
                <a:spcPts val="259"/>
              </a:spcBef>
              <a:spcAft>
                <a:spcPts val="779"/>
              </a:spcAft>
              <a:tabLst>
                <a:tab pos="172748" algn="l"/>
                <a:tab pos="587474" algn="l"/>
                <a:tab pos="1002200" algn="l"/>
                <a:tab pos="1416926" algn="l"/>
                <a:tab pos="1831653" algn="l"/>
                <a:tab pos="2246379" algn="l"/>
                <a:tab pos="2661104" algn="l"/>
                <a:tab pos="3075831" algn="l"/>
                <a:tab pos="3490557" algn="l"/>
                <a:tab pos="3905283" algn="l"/>
                <a:tab pos="4320009" algn="l"/>
                <a:tab pos="4734735" algn="l"/>
                <a:tab pos="5149461" algn="l"/>
                <a:tab pos="5564188" algn="l"/>
                <a:tab pos="5978913" algn="l"/>
                <a:tab pos="6393640" algn="l"/>
                <a:tab pos="6808366" algn="l"/>
                <a:tab pos="7223092" algn="l"/>
                <a:tab pos="7637818" algn="l"/>
                <a:tab pos="8052544" algn="l"/>
                <a:tab pos="8467271" algn="l"/>
              </a:tabLst>
            </a:pPr>
            <a:r>
              <a:rPr lang="en-US" sz="2540" u="sng" dirty="0">
                <a:solidFill>
                  <a:srgbClr val="3465A4"/>
                </a:solidFill>
                <a:latin typeface="Roboto" pitchFamily="18"/>
              </a:rPr>
              <a:t>Exploit human psychology</a:t>
            </a:r>
          </a:p>
          <a:p>
            <a:pPr algn="l" rtl="0">
              <a:spcBef>
                <a:spcPts val="259"/>
              </a:spcBef>
              <a:spcAft>
                <a:spcPts val="779"/>
              </a:spcAft>
              <a:buClr>
                <a:srgbClr val="2C3E50"/>
              </a:buClr>
              <a:buSzPct val="45000"/>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0" dirty="0">
                <a:solidFill>
                  <a:srgbClr val="000000"/>
                </a:solidFill>
                <a:latin typeface="Trebuchet MS" pitchFamily="34"/>
              </a:rPr>
              <a:t>System I Thinking </a:t>
            </a:r>
            <a:r>
              <a:rPr lang="en-US" sz="1633" b="0" dirty="0">
                <a:solidFill>
                  <a:srgbClr val="000000"/>
                </a:solidFill>
                <a:latin typeface="Trebuchet MS" pitchFamily="34"/>
              </a:rPr>
              <a:t>(a</a:t>
            </a:r>
            <a:r>
              <a:rPr lang="en-US" sz="1633" b="0" i="1" dirty="0">
                <a:solidFill>
                  <a:srgbClr val="000000"/>
                </a:solidFill>
                <a:latin typeface="Trebuchet MS" pitchFamily="34"/>
              </a:rPr>
              <a:t>utomatic, unconscious, intuitive</a:t>
            </a:r>
            <a:r>
              <a:rPr lang="en-US" sz="1633" b="0" dirty="0">
                <a:solidFill>
                  <a:srgbClr val="000000"/>
                </a:solidFill>
                <a:latin typeface="Trebuchet MS" pitchFamily="34"/>
              </a:rPr>
              <a:t>)</a:t>
            </a:r>
          </a:p>
          <a:p>
            <a:pPr algn="l" rtl="0">
              <a:spcBef>
                <a:spcPts val="259"/>
              </a:spcBef>
              <a:spcAft>
                <a:spcPts val="779"/>
              </a:spcAft>
              <a:buClr>
                <a:srgbClr val="2C3E50"/>
              </a:buClr>
              <a:buSzPct val="45000"/>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0" dirty="0">
                <a:solidFill>
                  <a:srgbClr val="000000"/>
                </a:solidFill>
                <a:latin typeface="Trebuchet MS" pitchFamily="34"/>
              </a:rPr>
              <a:t>Need to belong to a social group</a:t>
            </a:r>
          </a:p>
          <a:p>
            <a:pPr algn="l" rtl="0">
              <a:spcBef>
                <a:spcPts val="259"/>
              </a:spcBef>
              <a:spcAft>
                <a:spcPts val="779"/>
              </a:spcAft>
              <a:buClr>
                <a:srgbClr val="2C3E50"/>
              </a:buClr>
              <a:buSzPct val="45000"/>
              <a:buFont typeface="StarSymbol"/>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2177" b="0" dirty="0">
                <a:solidFill>
                  <a:srgbClr val="000000"/>
                </a:solidFill>
                <a:latin typeface="Trebuchet MS" pitchFamily="34"/>
              </a:rPr>
              <a:t>Nudging</a:t>
            </a:r>
          </a:p>
        </p:txBody>
      </p:sp>
      <p:sp>
        <p:nvSpPr>
          <p:cNvPr id="4" name="Slide Number Placeholder 3">
            <a:extLst>
              <a:ext uri="{FF2B5EF4-FFF2-40B4-BE49-F238E27FC236}">
                <a16:creationId xmlns:a16="http://schemas.microsoft.com/office/drawing/2014/main" id="{C95D9E1A-7CDC-487C-A80E-1BF575F9B2AE}"/>
              </a:ext>
            </a:extLst>
          </p:cNvPr>
          <p:cNvSpPr>
            <a:spLocks noGrp="1"/>
          </p:cNvSpPr>
          <p:nvPr>
            <p:ph type="sldNum" sz="quarter" idx="12"/>
          </p:nvPr>
        </p:nvSpPr>
        <p:spPr/>
        <p:txBody>
          <a:bodyPr/>
          <a:lstStyle/>
          <a:p>
            <a:pPr defTabSz="829452"/>
            <a:fld id="{63A4573E-8893-4304-B2B5-2B01891AD602}" type="slidenum">
              <a:rPr lang="en-US"/>
              <a:pPr defTabSz="829452"/>
              <a:t>19</a:t>
            </a:fld>
            <a:endParaRPr lang="en-US"/>
          </a:p>
        </p:txBody>
      </p:sp>
    </p:spTree>
    <p:extLst>
      <p:ext uri="{BB962C8B-B14F-4D97-AF65-F5344CB8AC3E}">
        <p14:creationId xmlns:p14="http://schemas.microsoft.com/office/powerpoint/2010/main" val="113603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BBA2-ACB0-4F07-9406-964D424FE2C6}"/>
              </a:ext>
            </a:extLst>
          </p:cNvPr>
          <p:cNvSpPr txBox="1">
            <a:spLocks noGrp="1"/>
          </p:cNvSpPr>
          <p:nvPr>
            <p:ph type="title"/>
          </p:nvPr>
        </p:nvSpPr>
        <p:spPr/>
        <p:txBody>
          <a:bodyPr/>
          <a:lstStyle/>
          <a:p>
            <a:r>
              <a:rPr lang="en-US" dirty="0">
                <a:solidFill>
                  <a:schemeClr val="bg1"/>
                </a:solidFill>
              </a:rPr>
              <a:t>R. Jason Cronk</a:t>
            </a:r>
            <a:br>
              <a:rPr lang="en-US" dirty="0">
                <a:solidFill>
                  <a:schemeClr val="bg1"/>
                </a:solidFill>
              </a:rPr>
            </a:br>
            <a:r>
              <a:rPr lang="en-US" sz="1270" dirty="0">
                <a:solidFill>
                  <a:schemeClr val="bg1"/>
                </a:solidFill>
              </a:rPr>
              <a:t>Principal Consultant </a:t>
            </a:r>
            <a:br>
              <a:rPr lang="en-US" sz="1270" dirty="0">
                <a:solidFill>
                  <a:schemeClr val="bg1"/>
                </a:solidFill>
              </a:rPr>
            </a:br>
            <a:r>
              <a:rPr lang="en-US" sz="1270" b="0" dirty="0">
                <a:solidFill>
                  <a:schemeClr val="bg1"/>
                </a:solidFill>
              </a:rPr>
              <a:t>Enterprivacy Consulting Group (US Based)</a:t>
            </a:r>
            <a:endParaRPr lang="en-US" dirty="0">
              <a:solidFill>
                <a:schemeClr val="bg1"/>
              </a:solidFill>
            </a:endParaRPr>
          </a:p>
        </p:txBody>
      </p:sp>
      <p:sp>
        <p:nvSpPr>
          <p:cNvPr id="3" name="Text Placeholder 2">
            <a:extLst>
              <a:ext uri="{FF2B5EF4-FFF2-40B4-BE49-F238E27FC236}">
                <a16:creationId xmlns:a16="http://schemas.microsoft.com/office/drawing/2014/main" id="{24C36A36-4697-4B16-B8FF-431094909407}"/>
              </a:ext>
            </a:extLst>
          </p:cNvPr>
          <p:cNvSpPr txBox="1">
            <a:spLocks noGrp="1"/>
          </p:cNvSpPr>
          <p:nvPr>
            <p:ph idx="1"/>
          </p:nvPr>
        </p:nvSpPr>
        <p:spPr>
          <a:xfrm>
            <a:off x="326552" y="1796392"/>
            <a:ext cx="8719040" cy="4571717"/>
          </a:xfrm>
        </p:spPr>
        <p:txBody>
          <a:bodyPr>
            <a:normAutofit fontScale="92500" lnSpcReduction="10000"/>
          </a:bodyPr>
          <a:lstStyle/>
          <a:p>
            <a:pPr marL="414726" indent="-414726">
              <a:buClr>
                <a:srgbClr val="2C3E50"/>
              </a:buClr>
              <a:buSzPct val="45000"/>
              <a:buFont typeface="Wingdings" panose="05000000000000000000" pitchFamily="2" charset="2"/>
              <a:buChar char="Ø"/>
            </a:pPr>
            <a:r>
              <a:rPr lang="en-US" dirty="0">
                <a:solidFill>
                  <a:schemeClr val="tx1"/>
                </a:solidFill>
              </a:rPr>
              <a:t>Author of </a:t>
            </a:r>
            <a:br>
              <a:rPr lang="en-US" dirty="0">
                <a:solidFill>
                  <a:schemeClr val="tx1"/>
                </a:solidFill>
              </a:rPr>
            </a:br>
            <a:r>
              <a:rPr lang="en-US" i="1" dirty="0">
                <a:solidFill>
                  <a:schemeClr val="tx1"/>
                </a:solidFill>
              </a:rPr>
              <a:t>Strategic Privacy by Design</a:t>
            </a:r>
            <a:br>
              <a:rPr lang="en-US" i="1" dirty="0">
                <a:solidFill>
                  <a:schemeClr val="tx1"/>
                </a:solidFill>
              </a:rPr>
            </a:br>
            <a:endParaRPr lang="en-US" i="1" dirty="0">
              <a:solidFill>
                <a:schemeClr val="tx1"/>
              </a:solidFill>
            </a:endParaRPr>
          </a:p>
          <a:p>
            <a:pPr marL="414726" indent="-414726">
              <a:buClr>
                <a:srgbClr val="2C3E50"/>
              </a:buClr>
              <a:buSzPct val="45000"/>
              <a:buFont typeface="Wingdings" panose="05000000000000000000" pitchFamily="2" charset="2"/>
              <a:buChar char="Ø"/>
            </a:pPr>
            <a:r>
              <a:rPr lang="en-US" dirty="0">
                <a:solidFill>
                  <a:schemeClr val="tx1"/>
                </a:solidFill>
              </a:rPr>
              <a:t>20 year background in </a:t>
            </a:r>
            <a:br>
              <a:rPr lang="en-US" dirty="0">
                <a:solidFill>
                  <a:schemeClr val="tx1"/>
                </a:solidFill>
              </a:rPr>
            </a:br>
            <a:r>
              <a:rPr lang="en-US" dirty="0">
                <a:solidFill>
                  <a:schemeClr val="tx1"/>
                </a:solidFill>
              </a:rPr>
              <a:t>Information Technology</a:t>
            </a:r>
            <a:br>
              <a:rPr lang="en-US" dirty="0">
                <a:solidFill>
                  <a:schemeClr val="tx1"/>
                </a:solidFill>
              </a:rPr>
            </a:br>
            <a:endParaRPr lang="en-US" dirty="0">
              <a:solidFill>
                <a:schemeClr val="tx1"/>
              </a:solidFill>
            </a:endParaRPr>
          </a:p>
          <a:p>
            <a:pPr marL="414726" indent="-414726">
              <a:buClr>
                <a:srgbClr val="2C3E50"/>
              </a:buClr>
              <a:buSzPct val="45000"/>
              <a:buFont typeface="Wingdings" panose="05000000000000000000" pitchFamily="2" charset="2"/>
              <a:buChar char="Ø"/>
            </a:pPr>
            <a:r>
              <a:rPr lang="en-US" dirty="0">
                <a:solidFill>
                  <a:schemeClr val="tx1"/>
                </a:solidFill>
              </a:rPr>
              <a:t>Licensed lawyer in the U.S.</a:t>
            </a:r>
            <a:br>
              <a:rPr lang="en-US" dirty="0">
                <a:solidFill>
                  <a:schemeClr val="tx1"/>
                </a:solidFill>
              </a:rPr>
            </a:br>
            <a:endParaRPr lang="en-US" dirty="0">
              <a:solidFill>
                <a:schemeClr val="tx1"/>
              </a:solidFill>
            </a:endParaRPr>
          </a:p>
          <a:p>
            <a:pPr marL="414726" indent="-414726">
              <a:buClr>
                <a:srgbClr val="2C3E50"/>
              </a:buClr>
              <a:buSzPct val="45000"/>
              <a:buFont typeface="Wingdings" panose="05000000000000000000" pitchFamily="2" charset="2"/>
              <a:buChar char="Ø"/>
            </a:pPr>
            <a:r>
              <a:rPr lang="en-US" dirty="0">
                <a:solidFill>
                  <a:schemeClr val="tx1"/>
                </a:solidFill>
              </a:rPr>
              <a:t>IAPP Fellow of Information Privacy </a:t>
            </a:r>
            <a:br>
              <a:rPr lang="en-US" dirty="0">
                <a:solidFill>
                  <a:schemeClr val="tx1"/>
                </a:solidFill>
              </a:rPr>
            </a:br>
            <a:r>
              <a:rPr lang="en-US" sz="2540" b="0" dirty="0">
                <a:solidFill>
                  <a:schemeClr val="tx1"/>
                </a:solidFill>
              </a:rPr>
              <a:t>CIPP/US, CIPM, CIPT</a:t>
            </a:r>
            <a:br>
              <a:rPr lang="en-US" dirty="0">
                <a:solidFill>
                  <a:schemeClr val="tx1"/>
                </a:solidFill>
              </a:rPr>
            </a:br>
            <a:endParaRPr lang="en-US" dirty="0">
              <a:solidFill>
                <a:schemeClr val="tx1"/>
              </a:solidFill>
            </a:endParaRPr>
          </a:p>
        </p:txBody>
      </p:sp>
      <p:sp>
        <p:nvSpPr>
          <p:cNvPr id="4" name="Slide Number Placeholder 3">
            <a:extLst>
              <a:ext uri="{FF2B5EF4-FFF2-40B4-BE49-F238E27FC236}">
                <a16:creationId xmlns:a16="http://schemas.microsoft.com/office/drawing/2014/main" id="{43FF7E8B-16B2-46B7-BD54-D08851A32025}"/>
              </a:ext>
            </a:extLst>
          </p:cNvPr>
          <p:cNvSpPr>
            <a:spLocks noGrp="1"/>
          </p:cNvSpPr>
          <p:nvPr>
            <p:ph type="sldNum" sz="quarter" idx="12"/>
          </p:nvPr>
        </p:nvSpPr>
        <p:spPr/>
        <p:txBody>
          <a:bodyPr/>
          <a:lstStyle/>
          <a:p>
            <a:pPr defTabSz="829452"/>
            <a:fld id="{421420A2-EF8A-40B3-A8EA-5CDB8A04FA51}" type="slidenum">
              <a:rPr lang="en-US"/>
              <a:pPr defTabSz="829452"/>
              <a:t>2</a:t>
            </a:fld>
            <a:endParaRPr lang="en-US"/>
          </a:p>
        </p:txBody>
      </p:sp>
      <p:pic>
        <p:nvPicPr>
          <p:cNvPr id="6" name="Picture 5">
            <a:extLst>
              <a:ext uri="{FF2B5EF4-FFF2-40B4-BE49-F238E27FC236}">
                <a16:creationId xmlns:a16="http://schemas.microsoft.com/office/drawing/2014/main" id="{7297F0DC-2CE2-4E21-80E9-CE403A9F7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33" y="1796392"/>
            <a:ext cx="2146474" cy="3289123"/>
          </a:xfrm>
          <a:prstGeom prst="rect">
            <a:avLst/>
          </a:prstGeom>
        </p:spPr>
      </p:pic>
    </p:spTree>
    <p:extLst>
      <p:ext uri="{BB962C8B-B14F-4D97-AF65-F5344CB8AC3E}">
        <p14:creationId xmlns:p14="http://schemas.microsoft.com/office/powerpoint/2010/main" val="2109547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0CC3-77E3-478E-9579-3F4B624EC223}"/>
              </a:ext>
            </a:extLst>
          </p:cNvPr>
          <p:cNvSpPr txBox="1">
            <a:spLocks noGrp="1"/>
          </p:cNvSpPr>
          <p:nvPr>
            <p:ph type="title"/>
          </p:nvPr>
        </p:nvSpPr>
        <p:spPr/>
        <p:txBody>
          <a:bodyPr/>
          <a:lstStyle/>
          <a:p>
            <a:pPr lvl="0"/>
            <a:r>
              <a:rPr lang="en-US" dirty="0"/>
              <a:t>Manipulation online</a:t>
            </a:r>
          </a:p>
        </p:txBody>
      </p:sp>
      <p:sp>
        <p:nvSpPr>
          <p:cNvPr id="10" name="Slide Number Placeholder 3">
            <a:extLst>
              <a:ext uri="{FF2B5EF4-FFF2-40B4-BE49-F238E27FC236}">
                <a16:creationId xmlns:a16="http://schemas.microsoft.com/office/drawing/2014/main" id="{1F2B47C4-56DD-420F-B98D-171DF6FFCAB1}"/>
              </a:ext>
            </a:extLst>
          </p:cNvPr>
          <p:cNvSpPr>
            <a:spLocks noGrp="1"/>
          </p:cNvSpPr>
          <p:nvPr>
            <p:ph type="sldNum" sz="quarter" idx="12"/>
          </p:nvPr>
        </p:nvSpPr>
        <p:spPr/>
        <p:txBody>
          <a:bodyPr/>
          <a:lstStyle/>
          <a:p>
            <a:pPr defTabSz="829452"/>
            <a:fld id="{4F230A77-F84A-48C7-AEA0-F03A09EC76D2}" type="slidenum">
              <a:rPr lang="en-US"/>
              <a:pPr defTabSz="829452"/>
              <a:t>20</a:t>
            </a:fld>
            <a:endParaRPr lang="en-US"/>
          </a:p>
        </p:txBody>
      </p:sp>
      <p:pic>
        <p:nvPicPr>
          <p:cNvPr id="3" name="Picture 2">
            <a:extLst>
              <a:ext uri="{FF2B5EF4-FFF2-40B4-BE49-F238E27FC236}">
                <a16:creationId xmlns:a16="http://schemas.microsoft.com/office/drawing/2014/main" id="{F56EB9DB-76F8-415E-B169-537476DB9EC7}"/>
              </a:ext>
            </a:extLst>
          </p:cNvPr>
          <p:cNvPicPr>
            <a:picLocks noChangeAspect="1"/>
          </p:cNvPicPr>
          <p:nvPr/>
        </p:nvPicPr>
        <p:blipFill>
          <a:blip r:embed="rId3">
            <a:lum/>
            <a:alphaModFix/>
          </a:blip>
          <a:srcRect/>
          <a:stretch>
            <a:fillRect/>
          </a:stretch>
        </p:blipFill>
        <p:spPr>
          <a:xfrm>
            <a:off x="912384" y="2405736"/>
            <a:ext cx="6635520" cy="3159383"/>
          </a:xfrm>
          <a:prstGeom prst="rect">
            <a:avLst/>
          </a:prstGeom>
          <a:noFill/>
          <a:ln>
            <a:noFill/>
          </a:ln>
        </p:spPr>
      </p:pic>
      <p:sp>
        <p:nvSpPr>
          <p:cNvPr id="4" name="Freeform: Shape 3">
            <a:extLst>
              <a:ext uri="{FF2B5EF4-FFF2-40B4-BE49-F238E27FC236}">
                <a16:creationId xmlns:a16="http://schemas.microsoft.com/office/drawing/2014/main" id="{29A7A32B-3A7A-4B7B-AED4-39EFDE0B33C4}"/>
              </a:ext>
            </a:extLst>
          </p:cNvPr>
          <p:cNvSpPr/>
          <p:nvPr/>
        </p:nvSpPr>
        <p:spPr>
          <a:xfrm>
            <a:off x="1243507" y="5277101"/>
            <a:ext cx="2770787" cy="48656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360" cap="flat">
            <a:solidFill>
              <a:srgbClr val="000000"/>
            </a:solidFill>
            <a:prstDash val="solid"/>
            <a:round/>
          </a:ln>
        </p:spPr>
        <p:txBody>
          <a:bodyPr wrap="none" lIns="81638" tIns="40819" rIns="81638" bIns="40819" anchor="ctr" anchorCtr="1" compatLnSpc="0">
            <a:noAutofit/>
          </a:bodyPr>
          <a:lstStyle/>
          <a:p>
            <a:pPr algn="ctr" defTabSz="829452" hangingPunct="0">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dirty="0">
                <a:solidFill>
                  <a:srgbClr val="000000"/>
                </a:solidFill>
                <a:latin typeface="Arial" pitchFamily="18"/>
                <a:ea typeface="Arial Unicode MS" pitchFamily="2"/>
                <a:cs typeface="Arial Unicode MS" pitchFamily="2"/>
              </a:rPr>
              <a:t>System I Thinking</a:t>
            </a:r>
            <a:br>
              <a:rPr lang="en-US" sz="1633" dirty="0">
                <a:solidFill>
                  <a:srgbClr val="000000"/>
                </a:solidFill>
                <a:latin typeface="Arial" pitchFamily="18"/>
                <a:ea typeface="Arial Unicode MS" pitchFamily="2"/>
                <a:cs typeface="Arial Unicode MS" pitchFamily="2"/>
              </a:rPr>
            </a:br>
            <a:r>
              <a:rPr lang="en-US" sz="1089" dirty="0">
                <a:solidFill>
                  <a:srgbClr val="000000"/>
                </a:solidFill>
                <a:latin typeface="Arial" pitchFamily="18"/>
                <a:ea typeface="Arial Unicode MS" pitchFamily="2"/>
                <a:cs typeface="Arial Unicode MS" pitchFamily="2"/>
              </a:rPr>
              <a:t>AUTOMATIC, UNCONSCIOUS, INTUITIVE</a:t>
            </a:r>
          </a:p>
        </p:txBody>
      </p:sp>
      <p:sp>
        <p:nvSpPr>
          <p:cNvPr id="5" name="Freeform: Shape 4">
            <a:extLst>
              <a:ext uri="{FF2B5EF4-FFF2-40B4-BE49-F238E27FC236}">
                <a16:creationId xmlns:a16="http://schemas.microsoft.com/office/drawing/2014/main" id="{7E68DC44-3F21-4474-863C-60212269C19B}"/>
              </a:ext>
            </a:extLst>
          </p:cNvPr>
          <p:cNvSpPr/>
          <p:nvPr/>
        </p:nvSpPr>
        <p:spPr>
          <a:xfrm>
            <a:off x="1790808" y="2778657"/>
            <a:ext cx="3101582" cy="331123"/>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360" cap="flat">
            <a:solidFill>
              <a:srgbClr val="000000"/>
            </a:solidFill>
            <a:prstDash val="solid"/>
            <a:round/>
          </a:ln>
        </p:spPr>
        <p:txBody>
          <a:bodyPr wrap="none" lIns="81638" tIns="40819" rIns="81638" bIns="40819" anchor="ctr" anchorCtr="1" compatLnSpc="0">
            <a:noAutofit/>
          </a:bodyPr>
          <a:lstStyle/>
          <a:p>
            <a:pPr algn="ctr" defTabSz="829452" hangingPunct="0">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a:solidFill>
                  <a:srgbClr val="000000"/>
                </a:solidFill>
                <a:latin typeface="Arial" pitchFamily="18"/>
                <a:ea typeface="Arial Unicode MS" pitchFamily="2"/>
                <a:cs typeface="Arial Unicode MS" pitchFamily="2"/>
              </a:rPr>
              <a:t>Appeals to Need to Belong</a:t>
            </a:r>
          </a:p>
        </p:txBody>
      </p:sp>
      <p:sp>
        <p:nvSpPr>
          <p:cNvPr id="6" name="Freeform: Shape 5">
            <a:extLst>
              <a:ext uri="{FF2B5EF4-FFF2-40B4-BE49-F238E27FC236}">
                <a16:creationId xmlns:a16="http://schemas.microsoft.com/office/drawing/2014/main" id="{67841CD2-E325-4CC5-ABAB-A0D32F721689}"/>
              </a:ext>
            </a:extLst>
          </p:cNvPr>
          <p:cNvSpPr/>
          <p:nvPr/>
        </p:nvSpPr>
        <p:spPr>
          <a:xfrm>
            <a:off x="5294375" y="3298527"/>
            <a:ext cx="1632756" cy="41472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99CCFF"/>
          </a:solidFill>
          <a:ln w="9360" cap="flat">
            <a:solidFill>
              <a:srgbClr val="000000"/>
            </a:solidFill>
            <a:prstDash val="solid"/>
            <a:round/>
          </a:ln>
        </p:spPr>
        <p:txBody>
          <a:bodyPr wrap="none" lIns="81638" tIns="40819" rIns="81638" bIns="40819" anchor="ctr" anchorCtr="1" compatLnSpc="0">
            <a:noAutofit/>
          </a:bodyPr>
          <a:lstStyle/>
          <a:p>
            <a:pPr algn="ctr" defTabSz="829452" hangingPunct="0">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a:solidFill>
                  <a:srgbClr val="000000"/>
                </a:solidFill>
                <a:latin typeface="Arial" pitchFamily="18"/>
                <a:ea typeface="Arial Unicode MS" pitchFamily="2"/>
                <a:cs typeface="Arial Unicode MS" pitchFamily="2"/>
              </a:rPr>
              <a:t>Nudging</a:t>
            </a:r>
          </a:p>
        </p:txBody>
      </p:sp>
      <p:sp>
        <p:nvSpPr>
          <p:cNvPr id="7" name="Freeform: Shape 6">
            <a:extLst>
              <a:ext uri="{FF2B5EF4-FFF2-40B4-BE49-F238E27FC236}">
                <a16:creationId xmlns:a16="http://schemas.microsoft.com/office/drawing/2014/main" id="{844A2D67-190C-4026-99E5-37029D3FF525}"/>
              </a:ext>
            </a:extLst>
          </p:cNvPr>
          <p:cNvSpPr/>
          <p:nvPr/>
        </p:nvSpPr>
        <p:spPr>
          <a:xfrm>
            <a:off x="4879655" y="3939221"/>
            <a:ext cx="498317" cy="16556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0000"/>
          </a:solidFill>
          <a:ln w="9360" cap="flat">
            <a:solidFill>
              <a:srgbClr val="3465A4"/>
            </a:solidFill>
            <a:prstDash val="solid"/>
            <a:round/>
          </a:ln>
        </p:spPr>
        <p:txBody>
          <a:bodyPr wrap="none" lIns="81638" tIns="42452" rIns="81638" bIns="42452" anchor="ctr" anchorCtr="0" compatLnSpc="0">
            <a:noAutofit/>
          </a:bodyPr>
          <a:lstStyle/>
          <a:p>
            <a:pPr defTabSz="829452"/>
            <a:endParaRPr lang="en-US" sz="1633">
              <a:solidFill>
                <a:prstClr val="black"/>
              </a:solidFill>
              <a:latin typeface="Source Sans Pro" pitchFamily="34"/>
              <a:ea typeface="源ノ角ゴシック Normal" pitchFamily="2"/>
              <a:cs typeface="FreeSans" pitchFamily="2"/>
            </a:endParaRPr>
          </a:p>
        </p:txBody>
      </p:sp>
      <p:sp>
        <p:nvSpPr>
          <p:cNvPr id="8" name="Freeform: Shape 7">
            <a:extLst>
              <a:ext uri="{FF2B5EF4-FFF2-40B4-BE49-F238E27FC236}">
                <a16:creationId xmlns:a16="http://schemas.microsoft.com/office/drawing/2014/main" id="{19DE3401-CAFE-42AA-9447-E4B3D8D6358B}"/>
              </a:ext>
            </a:extLst>
          </p:cNvPr>
          <p:cNvSpPr/>
          <p:nvPr/>
        </p:nvSpPr>
        <p:spPr>
          <a:xfrm>
            <a:off x="4879655" y="3939221"/>
            <a:ext cx="2073600" cy="66387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0" cap="flat">
            <a:solidFill>
              <a:srgbClr val="FFFFFF"/>
            </a:solidFill>
            <a:prstDash val="solid"/>
            <a:round/>
          </a:ln>
        </p:spPr>
        <p:txBody>
          <a:bodyPr wrap="none" lIns="81638" tIns="42452" rIns="81638" bIns="42452" anchor="ctr" anchorCtr="0" compatLnSpc="0">
            <a:noAutofit/>
          </a:bodyPr>
          <a:lstStyle/>
          <a:p>
            <a:pPr defTabSz="829452"/>
            <a:endParaRPr lang="en-US" sz="1633">
              <a:solidFill>
                <a:prstClr val="black"/>
              </a:solidFill>
              <a:latin typeface="Source Sans Pro" pitchFamily="34"/>
              <a:ea typeface="源ノ角ゴシック Normal" pitchFamily="2"/>
              <a:cs typeface="FreeSans" pitchFamily="2"/>
            </a:endParaRPr>
          </a:p>
        </p:txBody>
      </p:sp>
      <p:sp>
        <p:nvSpPr>
          <p:cNvPr id="9" name="Freeform: Shape 8">
            <a:extLst>
              <a:ext uri="{FF2B5EF4-FFF2-40B4-BE49-F238E27FC236}">
                <a16:creationId xmlns:a16="http://schemas.microsoft.com/office/drawing/2014/main" id="{DFD095A9-AE62-42B9-BEEA-7EB7384B7B60}"/>
              </a:ext>
            </a:extLst>
          </p:cNvPr>
          <p:cNvSpPr/>
          <p:nvPr/>
        </p:nvSpPr>
        <p:spPr>
          <a:xfrm>
            <a:off x="1727457" y="4155071"/>
            <a:ext cx="1575282" cy="16588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0" cap="flat">
            <a:solidFill>
              <a:srgbClr val="FFFFFF"/>
            </a:solidFill>
            <a:prstDash val="solid"/>
            <a:round/>
          </a:ln>
        </p:spPr>
        <p:txBody>
          <a:bodyPr wrap="none" lIns="81638" tIns="42452" rIns="81638" bIns="42452" anchor="ctr" anchorCtr="0" compatLnSpc="0">
            <a:noAutofit/>
          </a:bodyPr>
          <a:lstStyle/>
          <a:p>
            <a:pPr defTabSz="829452"/>
            <a:endParaRPr lang="en-US" sz="1633">
              <a:solidFill>
                <a:prstClr val="black"/>
              </a:solidFill>
              <a:latin typeface="Source Sans Pro" pitchFamily="34"/>
              <a:ea typeface="源ノ角ゴシック Normal" pitchFamily="2"/>
              <a:cs typeface="FreeSans" pitchFamily="2"/>
            </a:endParaRPr>
          </a:p>
        </p:txBody>
      </p:sp>
    </p:spTree>
    <p:extLst>
      <p:ext uri="{BB962C8B-B14F-4D97-AF65-F5344CB8AC3E}">
        <p14:creationId xmlns:p14="http://schemas.microsoft.com/office/powerpoint/2010/main" val="38748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922B4F-ECBB-4A1A-9C93-92BE7E021449}"/>
              </a:ext>
            </a:extLst>
          </p:cNvPr>
          <p:cNvSpPr/>
          <p:nvPr/>
        </p:nvSpPr>
        <p:spPr bwMode="auto">
          <a:xfrm>
            <a:off x="4454436" y="4768229"/>
            <a:ext cx="4546488" cy="1008543"/>
          </a:xfrm>
          <a:prstGeom prst="rect">
            <a:avLst/>
          </a:prstGeom>
          <a:solidFill>
            <a:srgbClr val="FFFF00"/>
          </a:solidFill>
          <a:ln w="9525" cap="flat" cmpd="sng" algn="ctr">
            <a:noFill/>
            <a:prstDash val="solid"/>
            <a:round/>
            <a:headEnd type="none" w="med" len="med"/>
            <a:tailEnd type="none" w="med" len="med"/>
          </a:ln>
          <a:effectLst/>
          <a:extLst/>
        </p:spPr>
        <p:txBody>
          <a:bodyPr vert="horz" wrap="square" lIns="82944" tIns="41472" rIns="82944" bIns="41472" numCol="1" rtlCol="0" anchor="t" anchorCtr="0" compatLnSpc="1">
            <a:prstTxWarp prst="textNoShape">
              <a:avLst/>
            </a:prstTxWarp>
          </a:bodyPr>
          <a:lstStyle/>
          <a:p>
            <a:pPr defTabSz="414726" fontAlgn="base">
              <a:lnSpc>
                <a:spcPct val="98000"/>
              </a:lnSpc>
              <a:spcBef>
                <a:spcPct val="0"/>
              </a:spcBef>
              <a:spcAft>
                <a:spcPct val="0"/>
              </a:spcAft>
              <a:buClr>
                <a:srgbClr val="000000"/>
              </a:buClr>
              <a:buSzPct val="100000"/>
            </a:pPr>
            <a:endParaRPr lang="en-US" sz="1633" dirty="0">
              <a:solidFill>
                <a:srgbClr val="000000"/>
              </a:solidFill>
              <a:latin typeface="Source Sans Pro" pitchFamily="32" charset="0"/>
              <a:cs typeface="源ノ角ゴシック Normal" charset="0"/>
            </a:endParaRPr>
          </a:p>
        </p:txBody>
      </p:sp>
      <p:sp>
        <p:nvSpPr>
          <p:cNvPr id="13315" name="Rectangle 1">
            <a:extLst>
              <a:ext uri="{FF2B5EF4-FFF2-40B4-BE49-F238E27FC236}">
                <a16:creationId xmlns:a16="http://schemas.microsoft.com/office/drawing/2014/main" id="{AE1AA625-19F6-440D-8347-016CE92FF42C}"/>
              </a:ext>
            </a:extLst>
          </p:cNvPr>
          <p:cNvSpPr>
            <a:spLocks noGrp="1" noChangeArrowheads="1"/>
          </p:cNvSpPr>
          <p:nvPr>
            <p:ph type="title"/>
          </p:nvPr>
        </p:nvSpPr>
        <p:spPr/>
        <p:txBody>
          <a:bodyPr vert="horz" wrap="square" lIns="0" tIns="8294" rIns="0" bIns="0" numCol="1" anchor="ctr" anchorCtr="0" compatLnSpc="1">
            <a:prstTxWarp prst="textNoShape">
              <a:avLst/>
            </a:prstTxWarp>
          </a:bodyPr>
          <a:lstStyle/>
          <a:p>
            <a:pPr eaLnBrk="1" hangingPunct="1">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Privacy violations</a:t>
            </a:r>
          </a:p>
        </p:txBody>
      </p:sp>
      <p:sp>
        <p:nvSpPr>
          <p:cNvPr id="3" name="Content Placeholder 2">
            <a:extLst>
              <a:ext uri="{FF2B5EF4-FFF2-40B4-BE49-F238E27FC236}">
                <a16:creationId xmlns:a16="http://schemas.microsoft.com/office/drawing/2014/main" id="{A7630D03-3B62-44C2-8940-A08B6E6CAE4B}"/>
              </a:ext>
            </a:extLst>
          </p:cNvPr>
          <p:cNvSpPr>
            <a:spLocks noGrp="1"/>
          </p:cNvSpPr>
          <p:nvPr>
            <p:ph sz="half" idx="2"/>
          </p:nvPr>
        </p:nvSpPr>
        <p:spPr/>
        <p:txBody>
          <a:bodyPr/>
          <a:lstStyle/>
          <a:p>
            <a:r>
              <a:rPr lang="en-US" sz="2177" dirty="0"/>
              <a:t>Researcher sharing of data with Cambridge Analytica </a:t>
            </a:r>
            <a:br>
              <a:rPr lang="en-US" sz="2177" dirty="0"/>
            </a:br>
            <a:r>
              <a:rPr lang="en-US" sz="1633" b="0" dirty="0"/>
              <a:t>(Breach of Confidentiality)</a:t>
            </a:r>
          </a:p>
          <a:p>
            <a:endParaRPr lang="en-US" sz="2177" dirty="0"/>
          </a:p>
          <a:p>
            <a:r>
              <a:rPr lang="en-US" sz="2177" dirty="0"/>
              <a:t>Cambridge Analytica creating of psychographic profiles</a:t>
            </a:r>
            <a:br>
              <a:rPr lang="en-US" sz="2177" dirty="0"/>
            </a:br>
            <a:r>
              <a:rPr lang="en-US" sz="1633" b="0" dirty="0"/>
              <a:t>(Aggregation/Secondary Use/Exclusion)</a:t>
            </a:r>
          </a:p>
          <a:p>
            <a:endParaRPr lang="en-US" sz="2177" dirty="0"/>
          </a:p>
          <a:p>
            <a:r>
              <a:rPr lang="en-US" sz="2177" dirty="0"/>
              <a:t>Manipulation of potential voters</a:t>
            </a:r>
            <a:br>
              <a:rPr lang="en-US" sz="2177" dirty="0"/>
            </a:br>
            <a:r>
              <a:rPr lang="en-US" sz="1633" b="0" dirty="0"/>
              <a:t>(Decisional Interference)</a:t>
            </a:r>
            <a:br>
              <a:rPr lang="en-US" sz="2177" dirty="0"/>
            </a:br>
            <a:endParaRPr lang="en-US" sz="2177" dirty="0"/>
          </a:p>
          <a:p>
            <a:endParaRPr lang="en-US" sz="2177" dirty="0"/>
          </a:p>
        </p:txBody>
      </p:sp>
      <p:sp>
        <p:nvSpPr>
          <p:cNvPr id="6" name="Slide Number Placeholder 5">
            <a:extLst>
              <a:ext uri="{FF2B5EF4-FFF2-40B4-BE49-F238E27FC236}">
                <a16:creationId xmlns:a16="http://schemas.microsoft.com/office/drawing/2014/main" id="{E40B50A7-C2FF-4081-8E91-797A92253E1E}"/>
              </a:ext>
            </a:extLst>
          </p:cNvPr>
          <p:cNvSpPr>
            <a:spLocks noGrp="1"/>
          </p:cNvSpPr>
          <p:nvPr>
            <p:ph type="sldNum" idx="12"/>
          </p:nvPr>
        </p:nvSpPr>
        <p:spPr/>
        <p:txBody>
          <a:bodyPr/>
          <a:lstStyle/>
          <a:p>
            <a:pPr defTabSz="414726" fontAlgn="base">
              <a:spcBef>
                <a:spcPct val="0"/>
              </a:spcBef>
              <a:spcAft>
                <a:spcPct val="0"/>
              </a:spcAft>
              <a:defRPr/>
            </a:pPr>
            <a:fld id="{C40D4051-8E94-4163-B392-E5C72F8E400D}" type="slidenum">
              <a:rPr lang="en-US" altLang="en-US" sz="1633">
                <a:latin typeface="Source Sans Pro Black"/>
              </a:rPr>
              <a:pPr defTabSz="414726" fontAlgn="base">
                <a:spcBef>
                  <a:spcPct val="0"/>
                </a:spcBef>
                <a:spcAft>
                  <a:spcPct val="0"/>
                </a:spcAft>
                <a:defRPr/>
              </a:pPr>
              <a:t>21</a:t>
            </a:fld>
            <a:endParaRPr lang="en-US" altLang="en-US" sz="1633">
              <a:latin typeface="Source Sans Pro Black"/>
            </a:endParaRPr>
          </a:p>
        </p:txBody>
      </p:sp>
      <p:pic>
        <p:nvPicPr>
          <p:cNvPr id="14340" name="Picture 4">
            <a:extLst>
              <a:ext uri="{FF2B5EF4-FFF2-40B4-BE49-F238E27FC236}">
                <a16:creationId xmlns:a16="http://schemas.microsoft.com/office/drawing/2014/main" id="{9027C7FC-6FEA-45BF-9D93-F516AEE77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964" y="2541934"/>
            <a:ext cx="2782080" cy="2669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98578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039BBB-CEE6-4DC7-851D-E08AF988739A}"/>
              </a:ext>
            </a:extLst>
          </p:cNvPr>
          <p:cNvSpPr>
            <a:spLocks noGrp="1"/>
          </p:cNvSpPr>
          <p:nvPr>
            <p:ph type="title"/>
          </p:nvPr>
        </p:nvSpPr>
        <p:spPr/>
        <p:txBody>
          <a:bodyPr/>
          <a:lstStyle/>
          <a:p>
            <a:r>
              <a:rPr lang="en-US" dirty="0"/>
              <a:t>How to design for privacy? `</a:t>
            </a:r>
          </a:p>
        </p:txBody>
      </p:sp>
    </p:spTree>
    <p:extLst>
      <p:ext uri="{BB962C8B-B14F-4D97-AF65-F5344CB8AC3E}">
        <p14:creationId xmlns:p14="http://schemas.microsoft.com/office/powerpoint/2010/main" val="374422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A1F613-6D36-412B-B8A7-E0E2273768B5}"/>
              </a:ext>
            </a:extLst>
          </p:cNvPr>
          <p:cNvSpPr>
            <a:spLocks noGrp="1"/>
          </p:cNvSpPr>
          <p:nvPr>
            <p:ph type="sldNum" sz="quarter" idx="12"/>
          </p:nvPr>
        </p:nvSpPr>
        <p:spPr/>
        <p:txBody>
          <a:bodyPr/>
          <a:lstStyle/>
          <a:p>
            <a:pPr defTabSz="414726" fontAlgn="base">
              <a:spcBef>
                <a:spcPct val="0"/>
              </a:spcBef>
              <a:spcAft>
                <a:spcPct val="0"/>
              </a:spcAft>
              <a:defRPr/>
            </a:pPr>
            <a:fld id="{EDFCF50A-94C5-4C07-B6DA-E1C200B6D8DC}" type="slidenum">
              <a:rPr lang="en-US" altLang="en-US" sz="1633">
                <a:latin typeface="Source Sans Pro Black"/>
              </a:rPr>
              <a:pPr defTabSz="414726" fontAlgn="base">
                <a:spcBef>
                  <a:spcPct val="0"/>
                </a:spcBef>
                <a:spcAft>
                  <a:spcPct val="0"/>
                </a:spcAft>
                <a:defRPr/>
              </a:pPr>
              <a:t>23</a:t>
            </a:fld>
            <a:endParaRPr lang="en-US" altLang="en-US" sz="1633">
              <a:latin typeface="Source Sans Pro Black"/>
            </a:endParaRPr>
          </a:p>
        </p:txBody>
      </p:sp>
      <p:sp>
        <p:nvSpPr>
          <p:cNvPr id="35843" name="Rectangle 1">
            <a:extLst>
              <a:ext uri="{FF2B5EF4-FFF2-40B4-BE49-F238E27FC236}">
                <a16:creationId xmlns:a16="http://schemas.microsoft.com/office/drawing/2014/main" id="{B418B5A9-D97A-4624-940A-98FCE93788FE}"/>
              </a:ext>
            </a:extLst>
          </p:cNvPr>
          <p:cNvSpPr>
            <a:spLocks noGrp="1" noChangeArrowheads="1"/>
          </p:cNvSpPr>
          <p:nvPr>
            <p:ph type="title" idx="4294967295"/>
          </p:nvPr>
        </p:nvSpPr>
        <p:spPr>
          <a:xfrm>
            <a:off x="326881" y="273960"/>
            <a:ext cx="8490240" cy="869760"/>
          </a:xfrm>
        </p:spPr>
        <p:txBody>
          <a:bodyPr vert="horz" wrap="square" lIns="0" tIns="8294" rIns="0" bIns="0" numCol="1" anchor="ctr" anchorCtr="0" compatLnSpc="1">
            <a:prstTxWarp prst="textNoShape">
              <a:avLst/>
            </a:prstTxWarp>
          </a:bodyPr>
          <a:lstStyle/>
          <a:p>
            <a:pPr algn="ctr" eaLnBrk="1" hangingPunct="1">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dirty="0"/>
              <a:t>Hoepman Strategies</a:t>
            </a:r>
          </a:p>
        </p:txBody>
      </p:sp>
      <p:pic>
        <p:nvPicPr>
          <p:cNvPr id="35844" name="Picture 2">
            <a:extLst>
              <a:ext uri="{FF2B5EF4-FFF2-40B4-BE49-F238E27FC236}">
                <a16:creationId xmlns:a16="http://schemas.microsoft.com/office/drawing/2014/main" id="{FA9F5C5F-F875-4023-A83C-E76ACAFD2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1" y="1493641"/>
            <a:ext cx="5781600" cy="4976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5" name="Freeform 3">
            <a:extLst>
              <a:ext uri="{FF2B5EF4-FFF2-40B4-BE49-F238E27FC236}">
                <a16:creationId xmlns:a16="http://schemas.microsoft.com/office/drawing/2014/main" id="{652F0BDD-7761-488A-8679-CE935EB48F93}"/>
              </a:ext>
            </a:extLst>
          </p:cNvPr>
          <p:cNvSpPr>
            <a:spLocks noChangeArrowheads="1"/>
          </p:cNvSpPr>
          <p:nvPr/>
        </p:nvSpPr>
        <p:spPr bwMode="auto">
          <a:xfrm>
            <a:off x="6304320" y="1925641"/>
            <a:ext cx="2638080" cy="107856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defTabSz="414726" fontAlgn="base" hangingPunct="0">
              <a:lnSpc>
                <a:spcPct val="100000"/>
              </a:lnSpc>
              <a:spcBef>
                <a:spcPct val="0"/>
              </a:spcBef>
              <a:spcAft>
                <a:spcPct val="0"/>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altLang="en-US" sz="1089" b="0" i="1">
                <a:solidFill>
                  <a:srgbClr val="000000"/>
                </a:solidFill>
                <a:latin typeface="Arial" panose="020B0604020202020204" pitchFamily="34" charset="0"/>
                <a:ea typeface="MS PGothic" panose="020B0600070205080204" pitchFamily="34" charset="-128"/>
                <a:cs typeface="源ノ角ゴシック Normal"/>
              </a:rPr>
              <a:t>Adapted from  M. Colesky, J.H. Hoepman, and C. Hillen. A Critical Analysis of Privacy Design Strategies. In 2016 International Workshop on Privacy Engineering  IWPE'16</a:t>
            </a:r>
          </a:p>
        </p:txBody>
      </p:sp>
    </p:spTree>
    <p:extLst>
      <p:ext uri="{BB962C8B-B14F-4D97-AF65-F5344CB8AC3E}">
        <p14:creationId xmlns:p14="http://schemas.microsoft.com/office/powerpoint/2010/main" val="1529631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4E40-9304-4B89-A864-1C6171DAFF98}"/>
              </a:ext>
            </a:extLst>
          </p:cNvPr>
          <p:cNvSpPr txBox="1">
            <a:spLocks noGrp="1"/>
          </p:cNvSpPr>
          <p:nvPr>
            <p:ph type="title"/>
          </p:nvPr>
        </p:nvSpPr>
        <p:spPr/>
        <p:txBody>
          <a:bodyPr/>
          <a:lstStyle/>
          <a:p>
            <a:pPr lvl="0"/>
            <a:r>
              <a:rPr lang="en-US" dirty="0"/>
              <a:t>Strategies &amp; Tactics</a:t>
            </a:r>
          </a:p>
        </p:txBody>
      </p:sp>
      <p:sp>
        <p:nvSpPr>
          <p:cNvPr id="21" name="Slide Number Placeholder 3">
            <a:extLst>
              <a:ext uri="{FF2B5EF4-FFF2-40B4-BE49-F238E27FC236}">
                <a16:creationId xmlns:a16="http://schemas.microsoft.com/office/drawing/2014/main" id="{435B53A3-5268-4E7D-8199-8BE782EEECC7}"/>
              </a:ext>
            </a:extLst>
          </p:cNvPr>
          <p:cNvSpPr>
            <a:spLocks noGrp="1"/>
          </p:cNvSpPr>
          <p:nvPr>
            <p:ph type="sldNum" sz="quarter" idx="12"/>
          </p:nvPr>
        </p:nvSpPr>
        <p:spPr/>
        <p:txBody>
          <a:bodyPr/>
          <a:lstStyle/>
          <a:p>
            <a:pPr defTabSz="829452"/>
            <a:fld id="{867BB79F-B243-4F01-8E67-9FD3E1A77920}" type="slidenum">
              <a:rPr lang="en-US"/>
              <a:pPr defTabSz="829452"/>
              <a:t>24</a:t>
            </a:fld>
            <a:endParaRPr lang="en-US"/>
          </a:p>
        </p:txBody>
      </p:sp>
      <p:sp>
        <p:nvSpPr>
          <p:cNvPr id="3" name="Freeform: Shape 2">
            <a:extLst>
              <a:ext uri="{FF2B5EF4-FFF2-40B4-BE49-F238E27FC236}">
                <a16:creationId xmlns:a16="http://schemas.microsoft.com/office/drawing/2014/main" id="{842D442D-99E0-4C06-8B7B-749C7D5F78B8}"/>
              </a:ext>
            </a:extLst>
          </p:cNvPr>
          <p:cNvSpPr/>
          <p:nvPr/>
        </p:nvSpPr>
        <p:spPr>
          <a:xfrm>
            <a:off x="930997" y="2650650"/>
            <a:ext cx="1756845"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66FF"/>
          </a:solidFill>
          <a:ln>
            <a:noFill/>
            <a:prstDash val="solid"/>
          </a:ln>
        </p:spPr>
        <p:txBody>
          <a:bodyPr wrap="square" lIns="97965" tIns="0" rIns="0" bIns="0" anchor="ctr" anchorCtr="0" compatLnSpc="0">
            <a:noAutofit/>
          </a:bodyPr>
          <a:lstStyle/>
          <a:p>
            <a:pPr defTabSz="829452">
              <a:tabLst>
                <a:tab pos="0" algn="l"/>
                <a:tab pos="325250" algn="l"/>
                <a:tab pos="732792" algn="l"/>
                <a:tab pos="1140333" algn="l"/>
                <a:tab pos="1547875" algn="l"/>
                <a:tab pos="1955417" algn="l"/>
                <a:tab pos="2362959" algn="l"/>
                <a:tab pos="2770501" algn="l"/>
                <a:tab pos="3178042" algn="l"/>
                <a:tab pos="3585585" algn="l"/>
                <a:tab pos="3993126" algn="l"/>
                <a:tab pos="4400669" algn="l"/>
                <a:tab pos="4888870" algn="l"/>
                <a:tab pos="5215752" algn="l"/>
                <a:tab pos="5622968" algn="l"/>
                <a:tab pos="6030510" algn="l"/>
                <a:tab pos="6438052" algn="l"/>
                <a:tab pos="6845593" algn="l"/>
                <a:tab pos="7257706" algn="l"/>
                <a:tab pos="7672433" algn="l"/>
                <a:tab pos="8087158" algn="l"/>
                <a:tab pos="8501885" algn="l"/>
                <a:tab pos="8916612" algn="l"/>
                <a:tab pos="9363014" algn="l"/>
                <a:tab pos="9777739" algn="l"/>
              </a:tabLst>
            </a:pPr>
            <a:r>
              <a:rPr lang="en-US" sz="1633" b="1">
                <a:solidFill>
                  <a:srgbClr val="FFFFFF"/>
                </a:solidFill>
                <a:latin typeface="Arial" pitchFamily="18"/>
                <a:ea typeface="ＭＳ Ｐゴシック" pitchFamily="2"/>
                <a:cs typeface="ＭＳ Ｐゴシック" pitchFamily="2"/>
              </a:rPr>
              <a:t>MINIMIZE</a:t>
            </a:r>
            <a:r>
              <a:rPr lang="en-US" sz="1633">
                <a:solidFill>
                  <a:srgbClr val="FFFFFF"/>
                </a:solidFill>
                <a:latin typeface="Arial" pitchFamily="18"/>
                <a:ea typeface="ＭＳ Ｐゴシック" pitchFamily="2"/>
                <a:cs typeface="ＭＳ Ｐゴシック" pitchFamily="2"/>
              </a:rPr>
              <a:t>	</a:t>
            </a:r>
          </a:p>
        </p:txBody>
      </p:sp>
      <p:sp>
        <p:nvSpPr>
          <p:cNvPr id="4" name="Freeform: Shape 3">
            <a:extLst>
              <a:ext uri="{FF2B5EF4-FFF2-40B4-BE49-F238E27FC236}">
                <a16:creationId xmlns:a16="http://schemas.microsoft.com/office/drawing/2014/main" id="{85C58322-DDC8-4034-81C0-23A143ADC082}"/>
              </a:ext>
            </a:extLst>
          </p:cNvPr>
          <p:cNvSpPr/>
          <p:nvPr/>
        </p:nvSpPr>
        <p:spPr>
          <a:xfrm>
            <a:off x="930997" y="2984711"/>
            <a:ext cx="1756845" cy="10080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6CC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Exclude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Select</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Strip</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Destroy</a:t>
            </a:r>
          </a:p>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1451">
              <a:solidFill>
                <a:srgbClr val="000000"/>
              </a:solidFill>
              <a:latin typeface="Arial" pitchFamily="18"/>
              <a:ea typeface="ＭＳ Ｐゴシック" pitchFamily="2"/>
              <a:cs typeface="ＭＳ Ｐゴシック" pitchFamily="2"/>
            </a:endParaRPr>
          </a:p>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1451">
              <a:solidFill>
                <a:srgbClr val="000000"/>
              </a:solidFill>
              <a:latin typeface="Arial" pitchFamily="18"/>
              <a:ea typeface="ＭＳ Ｐゴシック" pitchFamily="2"/>
              <a:cs typeface="ＭＳ Ｐゴシック" pitchFamily="2"/>
            </a:endParaRPr>
          </a:p>
        </p:txBody>
      </p:sp>
      <p:sp>
        <p:nvSpPr>
          <p:cNvPr id="5" name="Freeform: Shape 4">
            <a:extLst>
              <a:ext uri="{FF2B5EF4-FFF2-40B4-BE49-F238E27FC236}">
                <a16:creationId xmlns:a16="http://schemas.microsoft.com/office/drawing/2014/main" id="{072FD154-5017-4F61-A9DF-26A012D2A117}"/>
              </a:ext>
            </a:extLst>
          </p:cNvPr>
          <p:cNvSpPr/>
          <p:nvPr/>
        </p:nvSpPr>
        <p:spPr>
          <a:xfrm>
            <a:off x="4663478" y="2662079"/>
            <a:ext cx="1795705"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66FF"/>
          </a:solidFill>
          <a:ln>
            <a:noFill/>
            <a:prstDash val="solid"/>
          </a:ln>
        </p:spPr>
        <p:txBody>
          <a:bodyPr wrap="square" lIns="97965" tIns="0" rIns="0" bIns="0" anchor="ctr" anchorCtr="0" compatLnSpc="0">
            <a:noAutofit/>
          </a:bodyPr>
          <a:lstStyle/>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a:solidFill>
                  <a:srgbClr val="FFFFFF"/>
                </a:solidFill>
                <a:latin typeface="Arial" pitchFamily="18"/>
                <a:ea typeface="ＭＳ Ｐゴシック" pitchFamily="2"/>
                <a:cs typeface="ＭＳ Ｐゴシック" pitchFamily="2"/>
              </a:rPr>
              <a:t>HIDE</a:t>
            </a:r>
          </a:p>
        </p:txBody>
      </p:sp>
      <p:sp>
        <p:nvSpPr>
          <p:cNvPr id="6" name="Freeform: Shape 5">
            <a:extLst>
              <a:ext uri="{FF2B5EF4-FFF2-40B4-BE49-F238E27FC236}">
                <a16:creationId xmlns:a16="http://schemas.microsoft.com/office/drawing/2014/main" id="{B3AFFD0D-DD20-42D0-9D24-460C0474F1B4}"/>
              </a:ext>
            </a:extLst>
          </p:cNvPr>
          <p:cNvSpPr/>
          <p:nvPr/>
        </p:nvSpPr>
        <p:spPr>
          <a:xfrm>
            <a:off x="4663478" y="2984711"/>
            <a:ext cx="1795705" cy="10080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6CC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Restrict</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Mix</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Obfuscate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Dissociate</a:t>
            </a:r>
          </a:p>
        </p:txBody>
      </p:sp>
      <p:sp>
        <p:nvSpPr>
          <p:cNvPr id="7" name="Freeform: Shape 6">
            <a:extLst>
              <a:ext uri="{FF2B5EF4-FFF2-40B4-BE49-F238E27FC236}">
                <a16:creationId xmlns:a16="http://schemas.microsoft.com/office/drawing/2014/main" id="{39F171A5-6EFB-4514-BE83-4CA87E56FEB5}"/>
              </a:ext>
            </a:extLst>
          </p:cNvPr>
          <p:cNvSpPr/>
          <p:nvPr/>
        </p:nvSpPr>
        <p:spPr>
          <a:xfrm>
            <a:off x="2826302" y="2650650"/>
            <a:ext cx="1673247"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66FF"/>
          </a:solidFill>
          <a:ln>
            <a:noFill/>
            <a:prstDash val="solid"/>
          </a:ln>
        </p:spPr>
        <p:txBody>
          <a:bodyPr wrap="square" lIns="97965" tIns="0" rIns="0" bIns="0" anchor="ctr" anchorCtr="0" compatLnSpc="0">
            <a:noAutofit/>
          </a:bodyPr>
          <a:lstStyle/>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a:solidFill>
                  <a:srgbClr val="FFFFFF"/>
                </a:solidFill>
                <a:latin typeface="Arial" pitchFamily="18"/>
                <a:ea typeface="ＭＳ Ｐゴシック" pitchFamily="2"/>
                <a:cs typeface="ＭＳ Ｐゴシック" pitchFamily="2"/>
              </a:rPr>
              <a:t>SEPARATE</a:t>
            </a:r>
          </a:p>
        </p:txBody>
      </p:sp>
      <p:sp>
        <p:nvSpPr>
          <p:cNvPr id="8" name="Freeform: Shape 7">
            <a:extLst>
              <a:ext uri="{FF2B5EF4-FFF2-40B4-BE49-F238E27FC236}">
                <a16:creationId xmlns:a16="http://schemas.microsoft.com/office/drawing/2014/main" id="{BF908F28-8BB9-4622-B3C8-EA2E7D4A2BB8}"/>
              </a:ext>
            </a:extLst>
          </p:cNvPr>
          <p:cNvSpPr/>
          <p:nvPr/>
        </p:nvSpPr>
        <p:spPr>
          <a:xfrm>
            <a:off x="2826302" y="2991896"/>
            <a:ext cx="1673247" cy="100218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6CC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Distribute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Isolate</a:t>
            </a:r>
          </a:p>
        </p:txBody>
      </p:sp>
      <p:sp>
        <p:nvSpPr>
          <p:cNvPr id="9" name="Freeform: Shape 8">
            <a:extLst>
              <a:ext uri="{FF2B5EF4-FFF2-40B4-BE49-F238E27FC236}">
                <a16:creationId xmlns:a16="http://schemas.microsoft.com/office/drawing/2014/main" id="{66FF260C-D8C0-4C91-BE37-AA553F17D62B}"/>
              </a:ext>
            </a:extLst>
          </p:cNvPr>
          <p:cNvSpPr/>
          <p:nvPr/>
        </p:nvSpPr>
        <p:spPr>
          <a:xfrm>
            <a:off x="6585885" y="2650650"/>
            <a:ext cx="1756845"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66FF"/>
          </a:solidFill>
          <a:ln>
            <a:noFill/>
            <a:prstDash val="solid"/>
          </a:ln>
        </p:spPr>
        <p:txBody>
          <a:bodyPr wrap="square" lIns="97965" tIns="0" rIns="0" bIns="0" anchor="ctr" anchorCtr="0" compatLnSpc="0">
            <a:noAutofit/>
          </a:bodyPr>
          <a:lstStyle/>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a:solidFill>
                  <a:srgbClr val="FFFFFF"/>
                </a:solidFill>
                <a:latin typeface="Arial" pitchFamily="18"/>
                <a:ea typeface="ＭＳ Ｐゴシック" pitchFamily="2"/>
                <a:cs typeface="ＭＳ Ｐゴシック" pitchFamily="2"/>
              </a:rPr>
              <a:t>ABSTRACT</a:t>
            </a:r>
          </a:p>
        </p:txBody>
      </p:sp>
      <p:sp>
        <p:nvSpPr>
          <p:cNvPr id="10" name="Freeform: Shape 9">
            <a:extLst>
              <a:ext uri="{FF2B5EF4-FFF2-40B4-BE49-F238E27FC236}">
                <a16:creationId xmlns:a16="http://schemas.microsoft.com/office/drawing/2014/main" id="{534F0376-8869-4BE8-8C05-3CDB80CE5B6E}"/>
              </a:ext>
            </a:extLst>
          </p:cNvPr>
          <p:cNvSpPr/>
          <p:nvPr/>
        </p:nvSpPr>
        <p:spPr>
          <a:xfrm>
            <a:off x="6585885" y="2984711"/>
            <a:ext cx="1756845" cy="100806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6CC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Summarize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Group</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Perturb</a:t>
            </a:r>
          </a:p>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1451">
              <a:solidFill>
                <a:srgbClr val="000000"/>
              </a:solidFill>
              <a:latin typeface="Arial" pitchFamily="18"/>
              <a:ea typeface="ＭＳ Ｐゴシック" pitchFamily="2"/>
              <a:cs typeface="ＭＳ Ｐゴシック" pitchFamily="2"/>
            </a:endParaRPr>
          </a:p>
        </p:txBody>
      </p:sp>
      <p:sp>
        <p:nvSpPr>
          <p:cNvPr id="11" name="Freeform: Shape 10">
            <a:extLst>
              <a:ext uri="{FF2B5EF4-FFF2-40B4-BE49-F238E27FC236}">
                <a16:creationId xmlns:a16="http://schemas.microsoft.com/office/drawing/2014/main" id="{16185F84-7B75-44F0-8C35-612F202A49F0}"/>
              </a:ext>
            </a:extLst>
          </p:cNvPr>
          <p:cNvSpPr/>
          <p:nvPr/>
        </p:nvSpPr>
        <p:spPr>
          <a:xfrm>
            <a:off x="908139" y="4169766"/>
            <a:ext cx="1756845"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9933FF"/>
          </a:solidFill>
          <a:ln>
            <a:noFill/>
            <a:prstDash val="solid"/>
          </a:ln>
        </p:spPr>
        <p:txBody>
          <a:bodyPr wrap="square" lIns="97965" tIns="0" rIns="0" bIns="0" anchor="ctr" anchorCtr="0" compatLnSpc="0">
            <a:noAutofit/>
          </a:bodyPr>
          <a:lstStyle/>
          <a:p>
            <a:pPr defTabSz="829452">
              <a:tabLst>
                <a:tab pos="0" algn="l"/>
                <a:tab pos="325250" algn="l"/>
                <a:tab pos="732792" algn="l"/>
                <a:tab pos="1140333" algn="l"/>
                <a:tab pos="1547875" algn="l"/>
                <a:tab pos="1955417" algn="l"/>
                <a:tab pos="2362959" algn="l"/>
                <a:tab pos="2770501" algn="l"/>
                <a:tab pos="3178042" algn="l"/>
                <a:tab pos="3585585" algn="l"/>
                <a:tab pos="3993126" algn="l"/>
                <a:tab pos="4400669" algn="l"/>
                <a:tab pos="4888870" algn="l"/>
                <a:tab pos="5215752" algn="l"/>
                <a:tab pos="5622968" algn="l"/>
                <a:tab pos="6030510" algn="l"/>
                <a:tab pos="6438052" algn="l"/>
                <a:tab pos="6845593" algn="l"/>
                <a:tab pos="7257706" algn="l"/>
                <a:tab pos="7672433" algn="l"/>
                <a:tab pos="8087158" algn="l"/>
                <a:tab pos="8501885" algn="l"/>
                <a:tab pos="8916612" algn="l"/>
                <a:tab pos="9363014" algn="l"/>
                <a:tab pos="9777739" algn="l"/>
              </a:tabLst>
            </a:pPr>
            <a:r>
              <a:rPr lang="en-US" sz="1633" b="1">
                <a:solidFill>
                  <a:srgbClr val="FFFFFF"/>
                </a:solidFill>
                <a:latin typeface="Arial" pitchFamily="18"/>
                <a:ea typeface="ＭＳ Ｐゴシック" pitchFamily="2"/>
                <a:cs typeface="ＭＳ Ｐゴシック" pitchFamily="2"/>
              </a:rPr>
              <a:t>INFORM</a:t>
            </a:r>
            <a:r>
              <a:rPr lang="en-US" sz="1633">
                <a:solidFill>
                  <a:srgbClr val="FFFFFF"/>
                </a:solidFill>
                <a:latin typeface="Arial" pitchFamily="18"/>
                <a:ea typeface="ＭＳ Ｐゴシック" pitchFamily="2"/>
                <a:cs typeface="ＭＳ Ｐゴシック" pitchFamily="2"/>
              </a:rPr>
              <a:t>	</a:t>
            </a:r>
          </a:p>
        </p:txBody>
      </p:sp>
      <p:sp>
        <p:nvSpPr>
          <p:cNvPr id="12" name="Freeform: Shape 11">
            <a:extLst>
              <a:ext uri="{FF2B5EF4-FFF2-40B4-BE49-F238E27FC236}">
                <a16:creationId xmlns:a16="http://schemas.microsoft.com/office/drawing/2014/main" id="{8EF5DD67-59A4-41DF-8551-36039C04B99D}"/>
              </a:ext>
            </a:extLst>
          </p:cNvPr>
          <p:cNvSpPr/>
          <p:nvPr/>
        </p:nvSpPr>
        <p:spPr>
          <a:xfrm>
            <a:off x="908139" y="4503827"/>
            <a:ext cx="1756845" cy="11233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C99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Supply</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Notify</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Explain</a:t>
            </a:r>
          </a:p>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1451">
              <a:solidFill>
                <a:srgbClr val="000000"/>
              </a:solidFill>
              <a:latin typeface="Arial" pitchFamily="18"/>
              <a:ea typeface="ＭＳ Ｐゴシック" pitchFamily="2"/>
              <a:cs typeface="ＭＳ Ｐゴシック" pitchFamily="2"/>
            </a:endParaRPr>
          </a:p>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1451">
              <a:solidFill>
                <a:srgbClr val="000000"/>
              </a:solidFill>
              <a:latin typeface="Arial" pitchFamily="18"/>
              <a:ea typeface="ＭＳ Ｐゴシック" pitchFamily="2"/>
              <a:cs typeface="ＭＳ Ｐゴシック" pitchFamily="2"/>
            </a:endParaRPr>
          </a:p>
        </p:txBody>
      </p:sp>
      <p:sp>
        <p:nvSpPr>
          <p:cNvPr id="13" name="Freeform: Shape 12">
            <a:extLst>
              <a:ext uri="{FF2B5EF4-FFF2-40B4-BE49-F238E27FC236}">
                <a16:creationId xmlns:a16="http://schemas.microsoft.com/office/drawing/2014/main" id="{D5885C08-0076-42AC-87F7-235925431959}"/>
              </a:ext>
            </a:extLst>
          </p:cNvPr>
          <p:cNvSpPr/>
          <p:nvPr/>
        </p:nvSpPr>
        <p:spPr>
          <a:xfrm>
            <a:off x="2797238" y="4181195"/>
            <a:ext cx="1702311"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9900FF"/>
          </a:solidFill>
          <a:ln>
            <a:noFill/>
            <a:prstDash val="solid"/>
          </a:ln>
        </p:spPr>
        <p:txBody>
          <a:bodyPr wrap="square" lIns="97965" tIns="0" rIns="0" bIns="0" anchor="ctr" anchorCtr="0" compatLnSpc="0">
            <a:noAutofit/>
          </a:bodyPr>
          <a:lstStyle/>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a:solidFill>
                  <a:srgbClr val="FFFFFF"/>
                </a:solidFill>
                <a:latin typeface="Arial" pitchFamily="18"/>
                <a:ea typeface="ＭＳ Ｐゴシック" pitchFamily="2"/>
                <a:cs typeface="ＭＳ Ｐゴシック" pitchFamily="2"/>
              </a:rPr>
              <a:t>CONTROL</a:t>
            </a:r>
          </a:p>
        </p:txBody>
      </p:sp>
      <p:sp>
        <p:nvSpPr>
          <p:cNvPr id="14" name="Freeform: Shape 13">
            <a:extLst>
              <a:ext uri="{FF2B5EF4-FFF2-40B4-BE49-F238E27FC236}">
                <a16:creationId xmlns:a16="http://schemas.microsoft.com/office/drawing/2014/main" id="{187D8A30-60A9-4830-9A09-4EAFCFEB2888}"/>
              </a:ext>
            </a:extLst>
          </p:cNvPr>
          <p:cNvSpPr/>
          <p:nvPr/>
        </p:nvSpPr>
        <p:spPr>
          <a:xfrm>
            <a:off x="2797238" y="4503827"/>
            <a:ext cx="1702311" cy="11233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C99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Consent</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Choose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Update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Retract</a:t>
            </a:r>
          </a:p>
        </p:txBody>
      </p:sp>
      <p:sp>
        <p:nvSpPr>
          <p:cNvPr id="15" name="Freeform: Shape 14">
            <a:extLst>
              <a:ext uri="{FF2B5EF4-FFF2-40B4-BE49-F238E27FC236}">
                <a16:creationId xmlns:a16="http://schemas.microsoft.com/office/drawing/2014/main" id="{95DAFCFA-E780-4031-B03A-55D25305C4DC}"/>
              </a:ext>
            </a:extLst>
          </p:cNvPr>
          <p:cNvSpPr/>
          <p:nvPr/>
        </p:nvSpPr>
        <p:spPr>
          <a:xfrm>
            <a:off x="4663478" y="4169766"/>
            <a:ext cx="1795705"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9900FF"/>
          </a:solidFill>
          <a:ln>
            <a:noFill/>
            <a:prstDash val="solid"/>
          </a:ln>
        </p:spPr>
        <p:txBody>
          <a:bodyPr wrap="square" lIns="97965" tIns="0" rIns="0" bIns="0" anchor="ctr" anchorCtr="0" compatLnSpc="0">
            <a:noAutofit/>
          </a:bodyPr>
          <a:lstStyle/>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a:solidFill>
                  <a:srgbClr val="FFFFFF"/>
                </a:solidFill>
                <a:latin typeface="Arial" pitchFamily="18"/>
                <a:ea typeface="ＭＳ Ｐゴシック" pitchFamily="2"/>
                <a:cs typeface="ＭＳ Ｐゴシック" pitchFamily="2"/>
              </a:rPr>
              <a:t>ENFORCE</a:t>
            </a:r>
          </a:p>
        </p:txBody>
      </p:sp>
      <p:sp>
        <p:nvSpPr>
          <p:cNvPr id="16" name="Freeform: Shape 15">
            <a:extLst>
              <a:ext uri="{FF2B5EF4-FFF2-40B4-BE49-F238E27FC236}">
                <a16:creationId xmlns:a16="http://schemas.microsoft.com/office/drawing/2014/main" id="{70F30A76-77EE-46EF-9067-3725B5CAAFF7}"/>
              </a:ext>
            </a:extLst>
          </p:cNvPr>
          <p:cNvSpPr/>
          <p:nvPr/>
        </p:nvSpPr>
        <p:spPr>
          <a:xfrm>
            <a:off x="4663478" y="4511012"/>
            <a:ext cx="1795705" cy="111615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C99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Create</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Maintain</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Uphold</a:t>
            </a:r>
          </a:p>
        </p:txBody>
      </p:sp>
      <p:sp>
        <p:nvSpPr>
          <p:cNvPr id="17" name="Freeform: Shape 16">
            <a:extLst>
              <a:ext uri="{FF2B5EF4-FFF2-40B4-BE49-F238E27FC236}">
                <a16:creationId xmlns:a16="http://schemas.microsoft.com/office/drawing/2014/main" id="{80F6C6D1-DFBB-46B9-91DD-BA7A887B01AD}"/>
              </a:ext>
            </a:extLst>
          </p:cNvPr>
          <p:cNvSpPr/>
          <p:nvPr/>
        </p:nvSpPr>
        <p:spPr>
          <a:xfrm>
            <a:off x="6561394" y="4169766"/>
            <a:ext cx="1756845" cy="3383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9900FF"/>
          </a:solidFill>
          <a:ln>
            <a:noFill/>
            <a:prstDash val="solid"/>
          </a:ln>
        </p:spPr>
        <p:txBody>
          <a:bodyPr wrap="square" lIns="97965" tIns="0" rIns="0" bIns="0" anchor="ctr" anchorCtr="0" compatLnSpc="0">
            <a:noAutofit/>
          </a:bodyPr>
          <a:lstStyle/>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a:solidFill>
                  <a:srgbClr val="FFFFFF"/>
                </a:solidFill>
                <a:latin typeface="Arial" pitchFamily="18"/>
                <a:ea typeface="ＭＳ Ｐゴシック" pitchFamily="2"/>
                <a:cs typeface="ＭＳ Ｐゴシック" pitchFamily="2"/>
              </a:rPr>
              <a:t>DEMONSTRATE</a:t>
            </a:r>
          </a:p>
        </p:txBody>
      </p:sp>
      <p:sp>
        <p:nvSpPr>
          <p:cNvPr id="18" name="Freeform: Shape 17">
            <a:extLst>
              <a:ext uri="{FF2B5EF4-FFF2-40B4-BE49-F238E27FC236}">
                <a16:creationId xmlns:a16="http://schemas.microsoft.com/office/drawing/2014/main" id="{5FAD6C1B-E00D-4B4A-B24A-67E0F18793D2}"/>
              </a:ext>
            </a:extLst>
          </p:cNvPr>
          <p:cNvSpPr/>
          <p:nvPr/>
        </p:nvSpPr>
        <p:spPr>
          <a:xfrm>
            <a:off x="6561394" y="4503827"/>
            <a:ext cx="1756845" cy="11233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CC99FF"/>
          </a:solidFill>
          <a:ln>
            <a:noFill/>
            <a:prstDash val="solid"/>
          </a:ln>
        </p:spPr>
        <p:txBody>
          <a:bodyPr wrap="square" lIns="97965" tIns="97965" rIns="97965" bIns="0" anchor="t" anchorCtr="0" compatLnSpc="0">
            <a:noAutofit/>
          </a:bodyPr>
          <a:lstStyle/>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Audit</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Log</a:t>
            </a:r>
          </a:p>
          <a:p>
            <a:pPr defTabSz="829452">
              <a:buClr>
                <a:srgbClr val="000000"/>
              </a:buClr>
              <a:buSzPct val="45000"/>
              <a:buFont typeface="Wingdings" pitchFamily="2"/>
              <a:buChar char=""/>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451">
                <a:solidFill>
                  <a:srgbClr val="000000"/>
                </a:solidFill>
                <a:latin typeface="Arial" pitchFamily="18"/>
                <a:ea typeface="ＭＳ Ｐゴシック" pitchFamily="2"/>
                <a:cs typeface="ＭＳ Ｐゴシック" pitchFamily="2"/>
              </a:rPr>
              <a:t> Report</a:t>
            </a:r>
          </a:p>
          <a:p>
            <a:pPr defTabSz="829452">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endParaRPr lang="en-US" sz="1451">
              <a:solidFill>
                <a:srgbClr val="000000"/>
              </a:solidFill>
              <a:latin typeface="Arial" pitchFamily="18"/>
              <a:ea typeface="ＭＳ Ｐゴシック" pitchFamily="2"/>
              <a:cs typeface="ＭＳ Ｐゴシック" pitchFamily="2"/>
            </a:endParaRPr>
          </a:p>
        </p:txBody>
      </p:sp>
      <p:sp>
        <p:nvSpPr>
          <p:cNvPr id="19" name="Freeform: Shape 18">
            <a:extLst>
              <a:ext uri="{FF2B5EF4-FFF2-40B4-BE49-F238E27FC236}">
                <a16:creationId xmlns:a16="http://schemas.microsoft.com/office/drawing/2014/main" id="{5B377B51-D841-44C5-AB44-C257E12BF7DC}"/>
              </a:ext>
            </a:extLst>
          </p:cNvPr>
          <p:cNvSpPr/>
          <p:nvPr/>
        </p:nvSpPr>
        <p:spPr>
          <a:xfrm>
            <a:off x="872055" y="2318058"/>
            <a:ext cx="1874730" cy="331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81638" tIns="40819" rIns="81638" bIns="40819" anchor="t" anchorCtr="0" compatLnSpc="0">
            <a:noAutofit/>
          </a:bodyPr>
          <a:lstStyle/>
          <a:p>
            <a:pPr defTabSz="829452" hangingPunct="0">
              <a:lnSpc>
                <a:spcPct val="93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dirty="0">
                <a:solidFill>
                  <a:srgbClr val="3465A4"/>
                </a:solidFill>
                <a:latin typeface="Arial" pitchFamily="18"/>
                <a:ea typeface="Arial Unicode MS" pitchFamily="2"/>
                <a:cs typeface="Arial Unicode MS" pitchFamily="2"/>
              </a:rPr>
              <a:t>Data Oriented</a:t>
            </a:r>
          </a:p>
        </p:txBody>
      </p:sp>
      <p:sp>
        <p:nvSpPr>
          <p:cNvPr id="20" name="Freeform: Shape 19">
            <a:extLst>
              <a:ext uri="{FF2B5EF4-FFF2-40B4-BE49-F238E27FC236}">
                <a16:creationId xmlns:a16="http://schemas.microsoft.com/office/drawing/2014/main" id="{253DEF33-DA1E-46CD-86B9-98AB97C5CBC3}"/>
              </a:ext>
            </a:extLst>
          </p:cNvPr>
          <p:cNvSpPr/>
          <p:nvPr/>
        </p:nvSpPr>
        <p:spPr>
          <a:xfrm>
            <a:off x="6561393" y="5666512"/>
            <a:ext cx="1990003" cy="331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81638" tIns="40819" rIns="81638" bIns="40819" anchor="t" anchorCtr="0" compatLnSpc="0">
            <a:noAutofit/>
          </a:bodyPr>
          <a:lstStyle/>
          <a:p>
            <a:pPr defTabSz="829452" hangingPunct="0">
              <a:lnSpc>
                <a:spcPct val="93000"/>
              </a:lnSpc>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633" b="1" dirty="0">
                <a:solidFill>
                  <a:srgbClr val="AD7FA8"/>
                </a:solidFill>
                <a:latin typeface="Arial" pitchFamily="18"/>
                <a:ea typeface="Arial Unicode MS" pitchFamily="2"/>
                <a:cs typeface="Arial Unicode MS" pitchFamily="2"/>
              </a:rPr>
              <a:t>Process Oriented</a:t>
            </a:r>
          </a:p>
        </p:txBody>
      </p:sp>
    </p:spTree>
    <p:extLst>
      <p:ext uri="{BB962C8B-B14F-4D97-AF65-F5344CB8AC3E}">
        <p14:creationId xmlns:p14="http://schemas.microsoft.com/office/powerpoint/2010/main" val="3977024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A0EC66E0-22FF-4486-9766-4CD8994DE4BB}"/>
              </a:ext>
            </a:extLst>
          </p:cNvPr>
          <p:cNvSpPr>
            <a:spLocks noGrp="1" noChangeArrowheads="1"/>
          </p:cNvSpPr>
          <p:nvPr>
            <p:ph type="title" idx="4294967295"/>
          </p:nvPr>
        </p:nvSpPr>
        <p:spPr>
          <a:xfrm>
            <a:off x="4478401" y="361"/>
            <a:ext cx="4206240" cy="1418400"/>
          </a:xfrm>
        </p:spPr>
        <p:txBody>
          <a:bodyPr vert="horz" wrap="square" lIns="0" tIns="35482" rIns="0" bIns="0" numCol="1" anchor="ctr" anchorCtr="0" compatLnSpc="1">
            <a:prstTxWarp prst="textNoShape">
              <a:avLst/>
            </a:prstTxWarp>
          </a:bodyPr>
          <a:lstStyle/>
          <a:p>
            <a:pPr eaLnBrk="1">
              <a:tabLst>
                <a:tab pos="414726" algn="l"/>
                <a:tab pos="829452" algn="l"/>
                <a:tab pos="1244178" algn="l"/>
                <a:tab pos="1658904" algn="l"/>
                <a:tab pos="2073631" algn="l"/>
                <a:tab pos="2488357" algn="l"/>
                <a:tab pos="2903083" algn="l"/>
                <a:tab pos="3317809" algn="l"/>
                <a:tab pos="3732535" algn="l"/>
                <a:tab pos="4147261" algn="l"/>
              </a:tabLst>
            </a:pPr>
            <a:r>
              <a:rPr lang="en-US" altLang="en-US"/>
              <a:t>Obfuscate</a:t>
            </a:r>
          </a:p>
        </p:txBody>
      </p:sp>
      <p:sp>
        <p:nvSpPr>
          <p:cNvPr id="56323" name="Rectangle 2">
            <a:extLst>
              <a:ext uri="{FF2B5EF4-FFF2-40B4-BE49-F238E27FC236}">
                <a16:creationId xmlns:a16="http://schemas.microsoft.com/office/drawing/2014/main" id="{0BE656A8-FEE8-4CE0-9F6F-C64172D8E99D}"/>
              </a:ext>
            </a:extLst>
          </p:cNvPr>
          <p:cNvSpPr>
            <a:spLocks noChangeArrowheads="1"/>
          </p:cNvSpPr>
          <p:nvPr/>
        </p:nvSpPr>
        <p:spPr bwMode="auto">
          <a:xfrm>
            <a:off x="165601" y="3483721"/>
            <a:ext cx="4063680" cy="862560"/>
          </a:xfrm>
          <a:prstGeom prst="rect">
            <a:avLst/>
          </a:prstGeom>
          <a:solidFill>
            <a:srgbClr val="0066FF">
              <a:alpha val="25098"/>
            </a:srgbClr>
          </a:solidFill>
          <a:ln w="10080">
            <a:solidFill>
              <a:srgbClr val="0066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fontAlgn="base">
              <a:lnSpc>
                <a:spcPct val="98000"/>
              </a:lnSpc>
              <a:spcBef>
                <a:spcPct val="0"/>
              </a:spcBef>
              <a:spcAft>
                <a:spcPct val="0"/>
              </a:spcAft>
              <a:buClr>
                <a:srgbClr val="000000"/>
              </a:buClr>
              <a:buSzPct val="100000"/>
            </a:pPr>
            <a:endParaRPr lang="en-US" altLang="en-US" sz="1633">
              <a:solidFill>
                <a:srgbClr val="000000"/>
              </a:solidFill>
              <a:latin typeface="Source Sans Pro" pitchFamily="32" charset="0"/>
            </a:endParaRPr>
          </a:p>
        </p:txBody>
      </p:sp>
      <p:sp>
        <p:nvSpPr>
          <p:cNvPr id="56324" name="Freeform 3">
            <a:extLst>
              <a:ext uri="{FF2B5EF4-FFF2-40B4-BE49-F238E27FC236}">
                <a16:creationId xmlns:a16="http://schemas.microsoft.com/office/drawing/2014/main" id="{57CB318E-11C0-46D2-8CC7-E24EABB6E5EB}"/>
              </a:ext>
            </a:extLst>
          </p:cNvPr>
          <p:cNvSpPr>
            <a:spLocks noChangeArrowheads="1"/>
          </p:cNvSpPr>
          <p:nvPr/>
        </p:nvSpPr>
        <p:spPr bwMode="auto">
          <a:xfrm>
            <a:off x="4798081" y="1722601"/>
            <a:ext cx="2939040" cy="583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2248" rIns="81638" bIns="40819"/>
          <a:lstStyle>
            <a:lvl1pPr>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defTabSz="414726" fontAlgn="base" hangingPunct="0">
              <a:spcBef>
                <a:spcPct val="0"/>
              </a:spcBef>
              <a:spcAft>
                <a:spcPct val="0"/>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pl-PL" altLang="en-US" sz="1270">
                <a:cs typeface="Arial Unicode MS" charset="0"/>
              </a:rPr>
              <a:t>When I was born 47 years ago, I spent two weeks in the hospital.</a:t>
            </a:r>
          </a:p>
        </p:txBody>
      </p:sp>
      <p:sp>
        <p:nvSpPr>
          <p:cNvPr id="56325" name="Freeform 4">
            <a:extLst>
              <a:ext uri="{FF2B5EF4-FFF2-40B4-BE49-F238E27FC236}">
                <a16:creationId xmlns:a16="http://schemas.microsoft.com/office/drawing/2014/main" id="{0DE4C608-8003-4BC7-90D3-1E07D8E697DD}"/>
              </a:ext>
            </a:extLst>
          </p:cNvPr>
          <p:cNvSpPr>
            <a:spLocks noChangeArrowheads="1"/>
          </p:cNvSpPr>
          <p:nvPr/>
        </p:nvSpPr>
        <p:spPr bwMode="auto">
          <a:xfrm>
            <a:off x="4811041" y="2652841"/>
            <a:ext cx="2939040" cy="75744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2248" rIns="81638" bIns="40819"/>
          <a:lstStyle>
            <a:lvl1pPr>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defTabSz="414726" fontAlgn="base" hangingPunct="0">
              <a:spcBef>
                <a:spcPct val="0"/>
              </a:spcBef>
              <a:spcAft>
                <a:spcPct val="0"/>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pl-PL" altLang="en-US" sz="1270">
                <a:cs typeface="Arial Unicode MS" charset="0"/>
              </a:rPr>
              <a:t>Two score and seven years heretofore, upon my nascency I remained in the san</a:t>
            </a:r>
            <a:r>
              <a:rPr lang="en-US" altLang="en-US" sz="1270">
                <a:cs typeface="Arial Unicode MS" charset="0"/>
              </a:rPr>
              <a:t>i</a:t>
            </a:r>
            <a:r>
              <a:rPr lang="pl-PL" altLang="en-US" sz="1270">
                <a:cs typeface="Arial Unicode MS" charset="0"/>
              </a:rPr>
              <a:t>tarium a fortnight.</a:t>
            </a:r>
          </a:p>
        </p:txBody>
      </p:sp>
      <p:sp>
        <p:nvSpPr>
          <p:cNvPr id="56326" name="Freeform 5">
            <a:extLst>
              <a:ext uri="{FF2B5EF4-FFF2-40B4-BE49-F238E27FC236}">
                <a16:creationId xmlns:a16="http://schemas.microsoft.com/office/drawing/2014/main" id="{9FF286D9-D63C-4269-9DE7-A6B59A831179}"/>
              </a:ext>
            </a:extLst>
          </p:cNvPr>
          <p:cNvSpPr>
            <a:spLocks noChangeArrowheads="1"/>
          </p:cNvSpPr>
          <p:nvPr/>
        </p:nvSpPr>
        <p:spPr bwMode="auto">
          <a:xfrm>
            <a:off x="5777281" y="2294281"/>
            <a:ext cx="816480" cy="36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0 60000 65536"/>
              <a:gd name="T15" fmla="*/ 0 60000 65536"/>
              <a:gd name="T16" fmla="*/ 0 60000 65536"/>
              <a:gd name="T17" fmla="*/ 0 60000 65536"/>
              <a:gd name="T18" fmla="*/ 0 60000 65536"/>
              <a:gd name="T19" fmla="*/ 0 60000 65536"/>
              <a:gd name="T20" fmla="*/ 0 60000 65536"/>
              <a:gd name="T21" fmla="*/ 5400 w 21600"/>
              <a:gd name="T22" fmla="*/ 0 h 21600"/>
              <a:gd name="T23" fmla="*/ 16200 w 21600"/>
              <a:gd name="T24" fmla="*/ 189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5400" y="16200"/>
                </a:lnTo>
                <a:lnTo>
                  <a:pt x="0" y="16200"/>
                </a:lnTo>
                <a:lnTo>
                  <a:pt x="10800" y="21600"/>
                </a:lnTo>
                <a:lnTo>
                  <a:pt x="21600" y="16200"/>
                </a:lnTo>
                <a:lnTo>
                  <a:pt x="16200" y="16200"/>
                </a:lnTo>
                <a:lnTo>
                  <a:pt x="16200" y="0"/>
                </a:lnTo>
                <a:lnTo>
                  <a:pt x="5400" y="0"/>
                </a:lnTo>
                <a:close/>
              </a:path>
            </a:pathLst>
          </a:custGeom>
          <a:solidFill>
            <a:srgbClr val="99CC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eaLnBrk="0" fontAlgn="base" hangingPunct="0">
              <a:spcBef>
                <a:spcPct val="0"/>
              </a:spcBef>
              <a:spcAft>
                <a:spcPct val="0"/>
              </a:spcAft>
            </a:pPr>
            <a:endParaRPr lang="en-US" sz="1633">
              <a:solidFill>
                <a:srgbClr val="000000"/>
              </a:solidFill>
              <a:latin typeface="Source Sans Pro" pitchFamily="32" charset="0"/>
            </a:endParaRPr>
          </a:p>
        </p:txBody>
      </p:sp>
      <p:sp>
        <p:nvSpPr>
          <p:cNvPr id="56327" name="Freeform 6">
            <a:extLst>
              <a:ext uri="{FF2B5EF4-FFF2-40B4-BE49-F238E27FC236}">
                <a16:creationId xmlns:a16="http://schemas.microsoft.com/office/drawing/2014/main" id="{37F4C151-CB6D-4211-9238-8D96EC1C1B87}"/>
              </a:ext>
            </a:extLst>
          </p:cNvPr>
          <p:cNvSpPr>
            <a:spLocks noChangeArrowheads="1"/>
          </p:cNvSpPr>
          <p:nvPr/>
        </p:nvSpPr>
        <p:spPr bwMode="auto">
          <a:xfrm>
            <a:off x="5777281" y="4530601"/>
            <a:ext cx="816480" cy="36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0 60000 65536"/>
              <a:gd name="T15" fmla="*/ 0 60000 65536"/>
              <a:gd name="T16" fmla="*/ 0 60000 65536"/>
              <a:gd name="T17" fmla="*/ 0 60000 65536"/>
              <a:gd name="T18" fmla="*/ 0 60000 65536"/>
              <a:gd name="T19" fmla="*/ 0 60000 65536"/>
              <a:gd name="T20" fmla="*/ 0 60000 65536"/>
              <a:gd name="T21" fmla="*/ 5400 w 21600"/>
              <a:gd name="T22" fmla="*/ 0 h 21600"/>
              <a:gd name="T23" fmla="*/ 16200 w 21600"/>
              <a:gd name="T24" fmla="*/ 189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5400" y="16200"/>
                </a:lnTo>
                <a:lnTo>
                  <a:pt x="0" y="16200"/>
                </a:lnTo>
                <a:lnTo>
                  <a:pt x="10800" y="21600"/>
                </a:lnTo>
                <a:lnTo>
                  <a:pt x="21600" y="16200"/>
                </a:lnTo>
                <a:lnTo>
                  <a:pt x="16200" y="16200"/>
                </a:lnTo>
                <a:lnTo>
                  <a:pt x="16200" y="0"/>
                </a:lnTo>
                <a:lnTo>
                  <a:pt x="5400" y="0"/>
                </a:lnTo>
                <a:close/>
              </a:path>
            </a:pathLst>
          </a:custGeom>
          <a:solidFill>
            <a:srgbClr val="99CC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eaLnBrk="0" fontAlgn="base" hangingPunct="0">
              <a:spcBef>
                <a:spcPct val="0"/>
              </a:spcBef>
              <a:spcAft>
                <a:spcPct val="0"/>
              </a:spcAft>
            </a:pPr>
            <a:endParaRPr lang="en-US" sz="1633">
              <a:solidFill>
                <a:srgbClr val="000000"/>
              </a:solidFill>
              <a:latin typeface="Source Sans Pro" pitchFamily="32" charset="0"/>
            </a:endParaRPr>
          </a:p>
        </p:txBody>
      </p:sp>
      <p:sp>
        <p:nvSpPr>
          <p:cNvPr id="56328" name="Freeform 7">
            <a:extLst>
              <a:ext uri="{FF2B5EF4-FFF2-40B4-BE49-F238E27FC236}">
                <a16:creationId xmlns:a16="http://schemas.microsoft.com/office/drawing/2014/main" id="{CCB6D4AC-B4CE-442B-94C8-FE1B35EAA882}"/>
              </a:ext>
            </a:extLst>
          </p:cNvPr>
          <p:cNvSpPr>
            <a:spLocks noChangeArrowheads="1"/>
          </p:cNvSpPr>
          <p:nvPr/>
        </p:nvSpPr>
        <p:spPr bwMode="auto">
          <a:xfrm>
            <a:off x="4811041" y="4922281"/>
            <a:ext cx="2939040" cy="71856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2248" rIns="81638" bIns="40819"/>
          <a:lstStyle>
            <a:lvl1pPr>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defTabSz="414726" fontAlgn="base" hangingPunct="0">
              <a:spcBef>
                <a:spcPct val="0"/>
              </a:spcBef>
              <a:spcAft>
                <a:spcPct val="0"/>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pl-PL" altLang="en-US" sz="907">
                <a:cs typeface="Arial Unicode MS" charset="0"/>
              </a:rPr>
              <a:t>6a19700288c4a483a0a80e8812d4bc8086d45668cbbcef4959133b421efd99306aac3ba3f4a6f6cb08dfc287e27b239312ef94411e755d6c22a3d369985c51f789f61fa4af79f3248e0535b494f5dad550f7aa03221c789cf7c0f23e34c5f94411e75e</a:t>
            </a:r>
          </a:p>
        </p:txBody>
      </p:sp>
      <p:sp>
        <p:nvSpPr>
          <p:cNvPr id="56329" name="Freeform 8">
            <a:extLst>
              <a:ext uri="{FF2B5EF4-FFF2-40B4-BE49-F238E27FC236}">
                <a16:creationId xmlns:a16="http://schemas.microsoft.com/office/drawing/2014/main" id="{54EED066-0BAF-4483-B926-C81C7ED19D41}"/>
              </a:ext>
            </a:extLst>
          </p:cNvPr>
          <p:cNvSpPr>
            <a:spLocks noChangeArrowheads="1"/>
          </p:cNvSpPr>
          <p:nvPr/>
        </p:nvSpPr>
        <p:spPr bwMode="auto">
          <a:xfrm>
            <a:off x="4727521" y="3813481"/>
            <a:ext cx="3401280" cy="66384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Bef>
                <a:spcPts val="142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DejaVu Sans" charset="0"/>
              </a:defRPr>
            </a:lvl9pPr>
          </a:lstStyle>
          <a:p>
            <a:pPr defTabSz="414726" fontAlgn="base" hangingPunct="0">
              <a:spcBef>
                <a:spcPts val="1089"/>
              </a:spcBef>
              <a:spcAft>
                <a:spcPts val="907"/>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ar-SA" altLang="en-US" sz="1633">
                <a:cs typeface="Arial Unicode MS" charset="0"/>
              </a:rPr>
              <a:t>اثنين من درجة وسبع سنوات حتى الآن، على بلدي نعمة ظلت في سانتريوم أسبوعين</a:t>
            </a:r>
            <a:r>
              <a:rPr lang="en-US" altLang="en-US" sz="1633" b="1">
                <a:cs typeface="Arial Unicode MS" charset="0"/>
              </a:rPr>
              <a:t>.</a:t>
            </a:r>
          </a:p>
        </p:txBody>
      </p:sp>
      <p:sp>
        <p:nvSpPr>
          <p:cNvPr id="56330" name="Freeform 9">
            <a:extLst>
              <a:ext uri="{FF2B5EF4-FFF2-40B4-BE49-F238E27FC236}">
                <a16:creationId xmlns:a16="http://schemas.microsoft.com/office/drawing/2014/main" id="{A8C99FDF-89A5-4581-BE64-3957BD5A8AAF}"/>
              </a:ext>
            </a:extLst>
          </p:cNvPr>
          <p:cNvSpPr>
            <a:spLocks noChangeArrowheads="1"/>
          </p:cNvSpPr>
          <p:nvPr/>
        </p:nvSpPr>
        <p:spPr bwMode="auto">
          <a:xfrm>
            <a:off x="5768641" y="3364201"/>
            <a:ext cx="816480" cy="36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0 h 21600"/>
              <a:gd name="T14" fmla="*/ 0 60000 65536"/>
              <a:gd name="T15" fmla="*/ 0 60000 65536"/>
              <a:gd name="T16" fmla="*/ 0 60000 65536"/>
              <a:gd name="T17" fmla="*/ 0 60000 65536"/>
              <a:gd name="T18" fmla="*/ 0 60000 65536"/>
              <a:gd name="T19" fmla="*/ 0 60000 65536"/>
              <a:gd name="T20" fmla="*/ 0 60000 65536"/>
              <a:gd name="T21" fmla="*/ 5400 w 21600"/>
              <a:gd name="T22" fmla="*/ 0 h 21600"/>
              <a:gd name="T23" fmla="*/ 16200 w 21600"/>
              <a:gd name="T24" fmla="*/ 189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400" y="0"/>
                </a:moveTo>
                <a:lnTo>
                  <a:pt x="5400" y="16200"/>
                </a:lnTo>
                <a:lnTo>
                  <a:pt x="0" y="16200"/>
                </a:lnTo>
                <a:lnTo>
                  <a:pt x="10800" y="21600"/>
                </a:lnTo>
                <a:lnTo>
                  <a:pt x="21600" y="16200"/>
                </a:lnTo>
                <a:lnTo>
                  <a:pt x="16200" y="16200"/>
                </a:lnTo>
                <a:lnTo>
                  <a:pt x="16200" y="0"/>
                </a:lnTo>
                <a:lnTo>
                  <a:pt x="5400" y="0"/>
                </a:lnTo>
                <a:close/>
              </a:path>
            </a:pathLst>
          </a:custGeom>
          <a:solidFill>
            <a:srgbClr val="99CCFF"/>
          </a:solidFill>
          <a:ln w="936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eaLnBrk="0" fontAlgn="base" hangingPunct="0">
              <a:spcBef>
                <a:spcPct val="0"/>
              </a:spcBef>
              <a:spcAft>
                <a:spcPct val="0"/>
              </a:spcAft>
            </a:pPr>
            <a:endParaRPr lang="en-US" sz="1633">
              <a:solidFill>
                <a:srgbClr val="000000"/>
              </a:solidFill>
              <a:latin typeface="Source Sans Pro" pitchFamily="32" charset="0"/>
            </a:endParaRPr>
          </a:p>
        </p:txBody>
      </p:sp>
      <p:sp>
        <p:nvSpPr>
          <p:cNvPr id="2" name="Rectangle 1">
            <a:extLst>
              <a:ext uri="{FF2B5EF4-FFF2-40B4-BE49-F238E27FC236}">
                <a16:creationId xmlns:a16="http://schemas.microsoft.com/office/drawing/2014/main" id="{D4F41F21-8289-488C-B575-517D80FA6634}"/>
              </a:ext>
            </a:extLst>
          </p:cNvPr>
          <p:cNvSpPr>
            <a:spLocks noChangeArrowheads="1"/>
          </p:cNvSpPr>
          <p:nvPr/>
        </p:nvSpPr>
        <p:spPr bwMode="auto">
          <a:xfrm>
            <a:off x="4811041" y="2696041"/>
            <a:ext cx="3147840" cy="6206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14726" fontAlgn="base">
              <a:lnSpc>
                <a:spcPct val="98000"/>
              </a:lnSpc>
              <a:spcBef>
                <a:spcPct val="0"/>
              </a:spcBef>
              <a:spcAft>
                <a:spcPct val="0"/>
              </a:spcAft>
              <a:buClr>
                <a:srgbClr val="000000"/>
              </a:buClr>
              <a:buSzPct val="100000"/>
            </a:pPr>
            <a:endParaRPr lang="en-US" altLang="en-US" sz="1633">
              <a:solidFill>
                <a:srgbClr val="000000"/>
              </a:solidFill>
              <a:latin typeface="Source Sans Pro" pitchFamily="32" charset="0"/>
            </a:endParaRPr>
          </a:p>
        </p:txBody>
      </p:sp>
      <p:sp>
        <p:nvSpPr>
          <p:cNvPr id="12" name="Rectangle 11">
            <a:extLst>
              <a:ext uri="{FF2B5EF4-FFF2-40B4-BE49-F238E27FC236}">
                <a16:creationId xmlns:a16="http://schemas.microsoft.com/office/drawing/2014/main" id="{B8B3587C-3380-469C-9F67-FB0948491104}"/>
              </a:ext>
            </a:extLst>
          </p:cNvPr>
          <p:cNvSpPr>
            <a:spLocks noChangeArrowheads="1"/>
          </p:cNvSpPr>
          <p:nvPr/>
        </p:nvSpPr>
        <p:spPr bwMode="auto">
          <a:xfrm>
            <a:off x="4811041" y="3765961"/>
            <a:ext cx="3147840" cy="6638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14726" fontAlgn="base">
              <a:lnSpc>
                <a:spcPct val="98000"/>
              </a:lnSpc>
              <a:spcBef>
                <a:spcPct val="0"/>
              </a:spcBef>
              <a:spcAft>
                <a:spcPct val="0"/>
              </a:spcAft>
              <a:buClr>
                <a:srgbClr val="000000"/>
              </a:buClr>
              <a:buSzPct val="100000"/>
            </a:pPr>
            <a:endParaRPr lang="en-US" altLang="en-US" sz="1633">
              <a:solidFill>
                <a:srgbClr val="000000"/>
              </a:solidFill>
              <a:latin typeface="Source Sans Pro" pitchFamily="32" charset="0"/>
            </a:endParaRPr>
          </a:p>
        </p:txBody>
      </p:sp>
      <p:sp>
        <p:nvSpPr>
          <p:cNvPr id="13" name="Rectangle 12">
            <a:extLst>
              <a:ext uri="{FF2B5EF4-FFF2-40B4-BE49-F238E27FC236}">
                <a16:creationId xmlns:a16="http://schemas.microsoft.com/office/drawing/2014/main" id="{681FF32F-D8A8-4F3A-B587-F052B83EC1FD}"/>
              </a:ext>
            </a:extLst>
          </p:cNvPr>
          <p:cNvSpPr>
            <a:spLocks noChangeArrowheads="1"/>
          </p:cNvSpPr>
          <p:nvPr/>
        </p:nvSpPr>
        <p:spPr bwMode="auto">
          <a:xfrm>
            <a:off x="4589281" y="4949641"/>
            <a:ext cx="3147840" cy="6638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14726" fontAlgn="base">
              <a:lnSpc>
                <a:spcPct val="98000"/>
              </a:lnSpc>
              <a:spcBef>
                <a:spcPct val="0"/>
              </a:spcBef>
              <a:spcAft>
                <a:spcPct val="0"/>
              </a:spcAft>
              <a:buClr>
                <a:srgbClr val="000000"/>
              </a:buClr>
              <a:buSzPct val="100000"/>
            </a:pPr>
            <a:endParaRPr lang="en-US" altLang="en-US" sz="1633">
              <a:solidFill>
                <a:srgbClr val="000000"/>
              </a:solidFill>
              <a:latin typeface="Source Sans Pro" pitchFamily="32" charset="0"/>
            </a:endParaRPr>
          </a:p>
        </p:txBody>
      </p:sp>
      <p:sp>
        <p:nvSpPr>
          <p:cNvPr id="14" name="Rectangle 13">
            <a:extLst>
              <a:ext uri="{FF2B5EF4-FFF2-40B4-BE49-F238E27FC236}">
                <a16:creationId xmlns:a16="http://schemas.microsoft.com/office/drawing/2014/main" id="{8719AB11-AD5B-4AF0-84F5-91F091F7B9C2}"/>
              </a:ext>
            </a:extLst>
          </p:cNvPr>
          <p:cNvSpPr>
            <a:spLocks noChangeArrowheads="1"/>
          </p:cNvSpPr>
          <p:nvPr/>
        </p:nvSpPr>
        <p:spPr bwMode="auto">
          <a:xfrm>
            <a:off x="4295521" y="5805001"/>
            <a:ext cx="3147840" cy="66384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defTabSz="414726" fontAlgn="base">
              <a:lnSpc>
                <a:spcPct val="98000"/>
              </a:lnSpc>
              <a:spcBef>
                <a:spcPct val="0"/>
              </a:spcBef>
              <a:spcAft>
                <a:spcPct val="0"/>
              </a:spcAft>
              <a:buClr>
                <a:srgbClr val="000000"/>
              </a:buClr>
              <a:buSzPct val="100000"/>
            </a:pPr>
            <a:endParaRPr lang="en-US" altLang="en-US" sz="1633">
              <a:solidFill>
                <a:srgbClr val="000000"/>
              </a:solidFill>
              <a:latin typeface="Source Sans Pro" pitchFamily="32" charset="0"/>
            </a:endParaRPr>
          </a:p>
        </p:txBody>
      </p:sp>
    </p:spTree>
    <p:extLst>
      <p:ext uri="{BB962C8B-B14F-4D97-AF65-F5344CB8AC3E}">
        <p14:creationId xmlns:p14="http://schemas.microsoft.com/office/powerpoint/2010/main" val="969311752"/>
      </p:ext>
    </p:extLst>
  </p:cSld>
  <p:clrMapOvr>
    <a:masterClrMapping/>
  </p:clrMapOvr>
  <p:transition spd="slow"/>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66B0-6237-4D96-9EC2-B8136963EF17}"/>
              </a:ext>
            </a:extLst>
          </p:cNvPr>
          <p:cNvSpPr>
            <a:spLocks noGrp="1"/>
          </p:cNvSpPr>
          <p:nvPr>
            <p:ph type="title"/>
          </p:nvPr>
        </p:nvSpPr>
        <p:spPr/>
        <p:txBody>
          <a:bodyPr/>
          <a:lstStyle/>
          <a:p>
            <a:r>
              <a:rPr lang="en-US" dirty="0"/>
              <a:t>Privacy by Design Process</a:t>
            </a:r>
          </a:p>
        </p:txBody>
      </p:sp>
      <p:sp>
        <p:nvSpPr>
          <p:cNvPr id="8" name="Freeform 11">
            <a:extLst>
              <a:ext uri="{FF2B5EF4-FFF2-40B4-BE49-F238E27FC236}">
                <a16:creationId xmlns:a16="http://schemas.microsoft.com/office/drawing/2014/main" id="{8FBA15BE-4DCD-4B73-94C6-23004E02EAF2}"/>
              </a:ext>
            </a:extLst>
          </p:cNvPr>
          <p:cNvSpPr>
            <a:spLocks noChangeArrowheads="1"/>
          </p:cNvSpPr>
          <p:nvPr/>
        </p:nvSpPr>
        <p:spPr bwMode="auto">
          <a:xfrm>
            <a:off x="1713663" y="3092379"/>
            <a:ext cx="6737350" cy="6397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89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200" y="5400"/>
                </a:lnTo>
                <a:lnTo>
                  <a:pt x="16200" y="0"/>
                </a:lnTo>
                <a:lnTo>
                  <a:pt x="21600" y="10800"/>
                </a:lnTo>
                <a:lnTo>
                  <a:pt x="16200" y="21600"/>
                </a:lnTo>
                <a:lnTo>
                  <a:pt x="16200" y="16200"/>
                </a:lnTo>
                <a:lnTo>
                  <a:pt x="0" y="16200"/>
                </a:lnTo>
                <a:lnTo>
                  <a:pt x="0" y="5400"/>
                </a:lnTo>
                <a:close/>
              </a:path>
            </a:pathLst>
          </a:custGeom>
          <a:gradFill rotWithShape="0">
            <a:gsLst>
              <a:gs pos="0">
                <a:srgbClr val="808080"/>
              </a:gs>
              <a:gs pos="100000">
                <a:srgbClr val="DDDDDD"/>
              </a:gs>
            </a:gsLst>
            <a:lin ang="10800000" scaled="1"/>
          </a:gradFill>
          <a:ln w="9360" cap="sq">
            <a:solidFill>
              <a:srgbClr val="B2B2B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Freeform 13">
            <a:extLst>
              <a:ext uri="{FF2B5EF4-FFF2-40B4-BE49-F238E27FC236}">
                <a16:creationId xmlns:a16="http://schemas.microsoft.com/office/drawing/2014/main" id="{AE9A3963-C439-4B28-8C12-D2364F6AF545}"/>
              </a:ext>
            </a:extLst>
          </p:cNvPr>
          <p:cNvSpPr>
            <a:spLocks noChangeArrowheads="1"/>
          </p:cNvSpPr>
          <p:nvPr/>
        </p:nvSpPr>
        <p:spPr bwMode="auto">
          <a:xfrm>
            <a:off x="4814051" y="3146145"/>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6600CC">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SUPERVISE</a:t>
            </a:r>
          </a:p>
        </p:txBody>
      </p:sp>
      <p:sp>
        <p:nvSpPr>
          <p:cNvPr id="11" name="Freeform 14">
            <a:extLst>
              <a:ext uri="{FF2B5EF4-FFF2-40B4-BE49-F238E27FC236}">
                <a16:creationId xmlns:a16="http://schemas.microsoft.com/office/drawing/2014/main" id="{127AEB1E-401B-4738-B3E2-ABA51C46DA90}"/>
              </a:ext>
            </a:extLst>
          </p:cNvPr>
          <p:cNvSpPr>
            <a:spLocks noChangeArrowheads="1"/>
          </p:cNvSpPr>
          <p:nvPr/>
        </p:nvSpPr>
        <p:spPr bwMode="auto">
          <a:xfrm>
            <a:off x="3442451" y="3146145"/>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0066FF">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SECURE</a:t>
            </a:r>
          </a:p>
        </p:txBody>
      </p:sp>
      <p:sp>
        <p:nvSpPr>
          <p:cNvPr id="12" name="Freeform 15">
            <a:extLst>
              <a:ext uri="{FF2B5EF4-FFF2-40B4-BE49-F238E27FC236}">
                <a16:creationId xmlns:a16="http://schemas.microsoft.com/office/drawing/2014/main" id="{3D13CE33-F832-4E67-82E0-A671F72E1706}"/>
              </a:ext>
            </a:extLst>
          </p:cNvPr>
          <p:cNvSpPr>
            <a:spLocks noChangeArrowheads="1"/>
          </p:cNvSpPr>
          <p:nvPr/>
        </p:nvSpPr>
        <p:spPr bwMode="auto">
          <a:xfrm>
            <a:off x="6153901" y="3146145"/>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6600CC">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BALANCE</a:t>
            </a:r>
          </a:p>
        </p:txBody>
      </p:sp>
      <p:sp>
        <p:nvSpPr>
          <p:cNvPr id="6" name="Freeform 9">
            <a:extLst>
              <a:ext uri="{FF2B5EF4-FFF2-40B4-BE49-F238E27FC236}">
                <a16:creationId xmlns:a16="http://schemas.microsoft.com/office/drawing/2014/main" id="{D878F7A3-06B2-4679-B64E-F71F0DB15AE9}"/>
              </a:ext>
            </a:extLst>
          </p:cNvPr>
          <p:cNvSpPr>
            <a:spLocks noChangeArrowheads="1"/>
          </p:cNvSpPr>
          <p:nvPr/>
        </p:nvSpPr>
        <p:spPr bwMode="auto">
          <a:xfrm>
            <a:off x="3444789" y="2195880"/>
            <a:ext cx="1143000" cy="4921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chemeClr val="accent1">
              <a:lumMod val="40000"/>
              <a:lumOff val="60000"/>
            </a:schemeClr>
          </a:solidFill>
          <a:ln w="9360" cap="sq">
            <a:solidFill>
              <a:schemeClr val="bg2">
                <a:lumMod val="75000"/>
              </a:schemeClr>
            </a:solidFill>
            <a:round/>
            <a:headEnd/>
            <a:tailEnd/>
          </a:ln>
          <a:effectLst/>
        </p:spPr>
        <p:txBody>
          <a:bodyPr wrap="none" lIns="90000" tIns="45000" rIns="90000" bIns="45000" anchor="ctr"/>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9000"/>
              </a:lnSpc>
              <a:spcAft>
                <a:spcPct val="0"/>
              </a:spcAft>
            </a:pPr>
            <a:r>
              <a:rPr lang="pl-PL" altLang="en-US" sz="1400" b="0">
                <a:solidFill>
                  <a:srgbClr val="000000"/>
                </a:solidFill>
                <a:latin typeface="Roboto"/>
                <a:ea typeface="Arial Unicode MS"/>
                <a:cs typeface="Arial Unicode MS"/>
              </a:rPr>
              <a:t>H</a:t>
            </a:r>
            <a:r>
              <a:rPr lang="pl-PL" altLang="en-US" sz="1200" b="0">
                <a:solidFill>
                  <a:srgbClr val="000000"/>
                </a:solidFill>
                <a:latin typeface="Roboto"/>
                <a:ea typeface="Arial Unicode MS"/>
                <a:cs typeface="Arial Unicode MS"/>
              </a:rPr>
              <a:t>ide &amp; </a:t>
            </a:r>
            <a:br>
              <a:rPr lang="pl-PL" altLang="en-US" sz="1200" b="0">
                <a:solidFill>
                  <a:srgbClr val="000000"/>
                </a:solidFill>
                <a:latin typeface="Roboto"/>
                <a:ea typeface="Arial Unicode MS"/>
                <a:cs typeface="Arial Unicode MS"/>
              </a:rPr>
            </a:br>
            <a:r>
              <a:rPr lang="pl-PL" altLang="en-US" sz="1400" b="0">
                <a:solidFill>
                  <a:srgbClr val="000000"/>
                </a:solidFill>
                <a:latin typeface="Roboto"/>
                <a:ea typeface="Arial Unicode MS"/>
                <a:cs typeface="Arial Unicode MS"/>
              </a:rPr>
              <a:t>A</a:t>
            </a:r>
            <a:r>
              <a:rPr lang="pl-PL" altLang="en-US" sz="1200" b="0">
                <a:solidFill>
                  <a:srgbClr val="000000"/>
                </a:solidFill>
                <a:latin typeface="Roboto"/>
                <a:ea typeface="Arial Unicode MS"/>
                <a:cs typeface="Arial Unicode MS"/>
              </a:rPr>
              <a:t>bstract</a:t>
            </a:r>
          </a:p>
        </p:txBody>
      </p:sp>
      <p:sp>
        <p:nvSpPr>
          <p:cNvPr id="5" name="Freeform 8">
            <a:extLst>
              <a:ext uri="{FF2B5EF4-FFF2-40B4-BE49-F238E27FC236}">
                <a16:creationId xmlns:a16="http://schemas.microsoft.com/office/drawing/2014/main" id="{306AD767-4902-4DD6-A552-746E31055A3C}"/>
              </a:ext>
            </a:extLst>
          </p:cNvPr>
          <p:cNvSpPr>
            <a:spLocks noChangeArrowheads="1"/>
          </p:cNvSpPr>
          <p:nvPr/>
        </p:nvSpPr>
        <p:spPr bwMode="auto">
          <a:xfrm>
            <a:off x="4823991" y="2195880"/>
            <a:ext cx="1143000" cy="4921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AC98C1"/>
          </a:solidFill>
          <a:ln w="9360" cap="sq">
            <a:solidFill>
              <a:schemeClr val="bg2">
                <a:lumMod val="75000"/>
              </a:schemeClr>
            </a:solidFill>
            <a:round/>
            <a:headEnd/>
            <a:tailEnd/>
          </a:ln>
          <a:effectLst/>
        </p:spPr>
        <p:txBody>
          <a:bodyPr wrap="none" lIns="90000" tIns="45000" rIns="90000" bIns="45000" anchor="ctr"/>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9000"/>
              </a:lnSpc>
              <a:spcAft>
                <a:spcPct val="0"/>
              </a:spcAft>
            </a:pPr>
            <a:r>
              <a:rPr lang="pl-PL" altLang="en-US" sz="1400" b="0" dirty="0">
                <a:solidFill>
                  <a:srgbClr val="000000"/>
                </a:solidFill>
                <a:latin typeface="Roboto"/>
                <a:ea typeface="Arial Unicode MS"/>
                <a:cs typeface="Arial Unicode MS"/>
              </a:rPr>
              <a:t>E</a:t>
            </a:r>
            <a:r>
              <a:rPr lang="pl-PL" altLang="en-US" sz="1200" b="0" dirty="0">
                <a:solidFill>
                  <a:srgbClr val="000000"/>
                </a:solidFill>
                <a:latin typeface="Roboto"/>
                <a:ea typeface="Arial Unicode MS"/>
                <a:cs typeface="Arial Unicode MS"/>
              </a:rPr>
              <a:t>nforce &amp; </a:t>
            </a:r>
            <a:br>
              <a:rPr lang="pl-PL" altLang="en-US" sz="1200" b="0" dirty="0">
                <a:solidFill>
                  <a:srgbClr val="000000"/>
                </a:solidFill>
                <a:latin typeface="Roboto"/>
                <a:ea typeface="Arial Unicode MS"/>
                <a:cs typeface="Arial Unicode MS"/>
              </a:rPr>
            </a:br>
            <a:r>
              <a:rPr lang="pl-PL" altLang="en-US" sz="1400" b="0" dirty="0">
                <a:solidFill>
                  <a:srgbClr val="000000"/>
                </a:solidFill>
                <a:latin typeface="Roboto"/>
                <a:ea typeface="Arial Unicode MS"/>
                <a:cs typeface="Arial Unicode MS"/>
              </a:rPr>
              <a:t>D</a:t>
            </a:r>
            <a:r>
              <a:rPr lang="pl-PL" altLang="en-US" sz="1200" b="0" dirty="0">
                <a:solidFill>
                  <a:srgbClr val="000000"/>
                </a:solidFill>
                <a:latin typeface="Roboto"/>
                <a:ea typeface="Arial Unicode MS"/>
                <a:cs typeface="Arial Unicode MS"/>
              </a:rPr>
              <a:t>emonstrate</a:t>
            </a:r>
          </a:p>
        </p:txBody>
      </p:sp>
      <p:sp>
        <p:nvSpPr>
          <p:cNvPr id="9" name="Freeform 12">
            <a:extLst>
              <a:ext uri="{FF2B5EF4-FFF2-40B4-BE49-F238E27FC236}">
                <a16:creationId xmlns:a16="http://schemas.microsoft.com/office/drawing/2014/main" id="{488EF2D3-9A04-4294-9BD2-F919715A73B3}"/>
              </a:ext>
            </a:extLst>
          </p:cNvPr>
          <p:cNvSpPr>
            <a:spLocks noChangeArrowheads="1"/>
          </p:cNvSpPr>
          <p:nvPr/>
        </p:nvSpPr>
        <p:spPr bwMode="auto">
          <a:xfrm>
            <a:off x="2055647" y="3146146"/>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0066FF">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ARCHITECT</a:t>
            </a:r>
          </a:p>
        </p:txBody>
      </p:sp>
      <p:sp>
        <p:nvSpPr>
          <p:cNvPr id="4" name="Freeform 7">
            <a:extLst>
              <a:ext uri="{FF2B5EF4-FFF2-40B4-BE49-F238E27FC236}">
                <a16:creationId xmlns:a16="http://schemas.microsoft.com/office/drawing/2014/main" id="{96A8940E-1137-4CF7-917D-59F8CF1761CC}"/>
              </a:ext>
            </a:extLst>
          </p:cNvPr>
          <p:cNvSpPr>
            <a:spLocks noChangeArrowheads="1"/>
          </p:cNvSpPr>
          <p:nvPr/>
        </p:nvSpPr>
        <p:spPr bwMode="auto">
          <a:xfrm>
            <a:off x="2065587" y="2195880"/>
            <a:ext cx="1143000" cy="4921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chemeClr val="accent1">
              <a:lumMod val="40000"/>
              <a:lumOff val="60000"/>
            </a:schemeClr>
          </a:solidFill>
          <a:ln w="9360" cap="sq">
            <a:solidFill>
              <a:schemeClr val="bg2">
                <a:lumMod val="75000"/>
              </a:schemeClr>
            </a:solidFill>
            <a:round/>
            <a:headEnd/>
            <a:tailEnd/>
          </a:ln>
          <a:effectLst/>
        </p:spPr>
        <p:txBody>
          <a:bodyPr wrap="none" lIns="90000" tIns="45000" rIns="90000" bIns="45000" anchor="ctr"/>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9000"/>
              </a:lnSpc>
              <a:spcAft>
                <a:spcPct val="0"/>
              </a:spcAft>
            </a:pPr>
            <a:r>
              <a:rPr lang="pl-PL" altLang="en-US" sz="1400" b="0" dirty="0">
                <a:solidFill>
                  <a:srgbClr val="000000"/>
                </a:solidFill>
                <a:latin typeface="Roboto"/>
                <a:ea typeface="Arial Unicode MS"/>
                <a:cs typeface="Arial Unicode MS"/>
              </a:rPr>
              <a:t>M</a:t>
            </a:r>
            <a:r>
              <a:rPr lang="pl-PL" altLang="en-US" sz="1200" b="0" dirty="0">
                <a:solidFill>
                  <a:srgbClr val="000000"/>
                </a:solidFill>
                <a:latin typeface="Roboto"/>
                <a:ea typeface="Arial Unicode MS"/>
                <a:cs typeface="Arial Unicode MS"/>
              </a:rPr>
              <a:t>inimize &amp;</a:t>
            </a:r>
          </a:p>
          <a:p>
            <a:pPr algn="ctr" eaLnBrk="1">
              <a:lnSpc>
                <a:spcPct val="109000"/>
              </a:lnSpc>
              <a:spcAft>
                <a:spcPct val="0"/>
              </a:spcAft>
            </a:pPr>
            <a:r>
              <a:rPr lang="pl-PL" altLang="en-US" sz="1400" b="0" dirty="0">
                <a:solidFill>
                  <a:srgbClr val="000000"/>
                </a:solidFill>
                <a:latin typeface="Roboto"/>
                <a:ea typeface="Arial Unicode MS"/>
                <a:cs typeface="Arial Unicode MS"/>
              </a:rPr>
              <a:t>S</a:t>
            </a:r>
            <a:r>
              <a:rPr lang="pl-PL" altLang="en-US" sz="1200" b="0" dirty="0">
                <a:solidFill>
                  <a:srgbClr val="000000"/>
                </a:solidFill>
                <a:latin typeface="Roboto"/>
                <a:ea typeface="Arial Unicode MS"/>
                <a:cs typeface="Arial Unicode MS"/>
              </a:rPr>
              <a:t>eparate</a:t>
            </a:r>
          </a:p>
        </p:txBody>
      </p:sp>
      <p:sp>
        <p:nvSpPr>
          <p:cNvPr id="7" name="Freeform 10">
            <a:extLst>
              <a:ext uri="{FF2B5EF4-FFF2-40B4-BE49-F238E27FC236}">
                <a16:creationId xmlns:a16="http://schemas.microsoft.com/office/drawing/2014/main" id="{87819948-75EC-4B81-B06B-F8DFB3AD51A2}"/>
              </a:ext>
            </a:extLst>
          </p:cNvPr>
          <p:cNvSpPr>
            <a:spLocks noChangeArrowheads="1"/>
          </p:cNvSpPr>
          <p:nvPr/>
        </p:nvSpPr>
        <p:spPr bwMode="auto">
          <a:xfrm>
            <a:off x="6158283" y="2200850"/>
            <a:ext cx="1131887" cy="49212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A28EB7"/>
          </a:solidFill>
          <a:ln w="9360" cap="sq">
            <a:solidFill>
              <a:schemeClr val="bg2">
                <a:lumMod val="75000"/>
              </a:schemeClr>
            </a:solidFill>
            <a:round/>
            <a:headEnd/>
            <a:tailEnd/>
          </a:ln>
          <a:effectLst/>
        </p:spPr>
        <p:txBody>
          <a:bodyPr wrap="none" lIns="90000" tIns="45000" rIns="90000" bIns="45000" anchor="ctr"/>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9000"/>
              </a:lnSpc>
              <a:spcAft>
                <a:spcPct val="0"/>
              </a:spcAft>
            </a:pPr>
            <a:r>
              <a:rPr lang="pl-PL" altLang="en-US" sz="1400" b="0" dirty="0">
                <a:solidFill>
                  <a:srgbClr val="000000"/>
                </a:solidFill>
                <a:latin typeface="Roboto"/>
                <a:ea typeface="Arial Unicode MS"/>
                <a:cs typeface="Arial Unicode MS"/>
              </a:rPr>
              <a:t>I</a:t>
            </a:r>
            <a:r>
              <a:rPr lang="pl-PL" altLang="en-US" sz="1200" b="0" dirty="0">
                <a:solidFill>
                  <a:srgbClr val="000000"/>
                </a:solidFill>
                <a:latin typeface="Roboto"/>
                <a:ea typeface="Arial Unicode MS"/>
                <a:cs typeface="Arial Unicode MS"/>
              </a:rPr>
              <a:t>nform &amp; </a:t>
            </a:r>
            <a:br>
              <a:rPr lang="pl-PL" altLang="en-US" sz="1200" b="0" dirty="0">
                <a:solidFill>
                  <a:srgbClr val="000000"/>
                </a:solidFill>
                <a:latin typeface="Roboto"/>
                <a:ea typeface="Arial Unicode MS"/>
                <a:cs typeface="Arial Unicode MS"/>
              </a:rPr>
            </a:br>
            <a:r>
              <a:rPr lang="pl-PL" altLang="en-US" sz="1400" b="0" dirty="0">
                <a:solidFill>
                  <a:srgbClr val="000000"/>
                </a:solidFill>
                <a:latin typeface="Roboto"/>
                <a:ea typeface="Arial Unicode MS"/>
                <a:cs typeface="Arial Unicode MS"/>
              </a:rPr>
              <a:t>C</a:t>
            </a:r>
            <a:r>
              <a:rPr lang="pl-PL" altLang="en-US" sz="1200" b="0" dirty="0">
                <a:solidFill>
                  <a:srgbClr val="000000"/>
                </a:solidFill>
                <a:latin typeface="Roboto"/>
                <a:ea typeface="Arial Unicode MS"/>
                <a:cs typeface="Arial Unicode MS"/>
              </a:rPr>
              <a:t>ontrol</a:t>
            </a:r>
          </a:p>
        </p:txBody>
      </p:sp>
      <p:sp>
        <p:nvSpPr>
          <p:cNvPr id="20" name="Oval 19">
            <a:extLst>
              <a:ext uri="{FF2B5EF4-FFF2-40B4-BE49-F238E27FC236}">
                <a16:creationId xmlns:a16="http://schemas.microsoft.com/office/drawing/2014/main" id="{3FE9F31F-398F-4C70-99A8-8BEEBEF01316}"/>
              </a:ext>
            </a:extLst>
          </p:cNvPr>
          <p:cNvSpPr/>
          <p:nvPr/>
        </p:nvSpPr>
        <p:spPr>
          <a:xfrm>
            <a:off x="3328148" y="2713282"/>
            <a:ext cx="1321906" cy="1336813"/>
          </a:xfrm>
          <a:prstGeom prst="ellipse">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EB899E-AB35-46FE-8D3D-672EB65F0933}"/>
              </a:ext>
            </a:extLst>
          </p:cNvPr>
          <p:cNvSpPr/>
          <p:nvPr/>
        </p:nvSpPr>
        <p:spPr>
          <a:xfrm>
            <a:off x="6053594" y="2713282"/>
            <a:ext cx="1321906" cy="1336813"/>
          </a:xfrm>
          <a:prstGeom prst="ellipse">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70EDBE3-17B1-4DE2-AE93-382EA7C5B613}"/>
              </a:ext>
            </a:extLst>
          </p:cNvPr>
          <p:cNvSpPr/>
          <p:nvPr/>
        </p:nvSpPr>
        <p:spPr>
          <a:xfrm>
            <a:off x="2006242" y="2713282"/>
            <a:ext cx="1321906" cy="1336813"/>
          </a:xfrm>
          <a:prstGeom prst="ellipse">
            <a:avLst/>
          </a:prstGeom>
          <a:solidFill>
            <a:srgbClr val="FF0000">
              <a:alpha val="2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7B16783-8C0F-4545-AF2E-C05431A1AEEE}"/>
              </a:ext>
            </a:extLst>
          </p:cNvPr>
          <p:cNvSpPr/>
          <p:nvPr/>
        </p:nvSpPr>
        <p:spPr>
          <a:xfrm>
            <a:off x="4714660" y="2713282"/>
            <a:ext cx="1321906" cy="1336813"/>
          </a:xfrm>
          <a:prstGeom prst="ellipse">
            <a:avLst/>
          </a:prstGeom>
          <a:solidFill>
            <a:srgbClr val="FF0000">
              <a:alpha val="2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03047A0-F194-4C1E-92BC-B2019460C4D9}"/>
              </a:ext>
            </a:extLst>
          </p:cNvPr>
          <p:cNvSpPr/>
          <p:nvPr/>
        </p:nvSpPr>
        <p:spPr>
          <a:xfrm>
            <a:off x="2864497" y="4373388"/>
            <a:ext cx="4572000" cy="1754326"/>
          </a:xfrm>
          <a:prstGeom prst="rect">
            <a:avLst/>
          </a:prstGeom>
        </p:spPr>
        <p:txBody>
          <a:bodyPr>
            <a:spAutoFit/>
          </a:bodyPr>
          <a:lstStyle/>
          <a:p>
            <a:r>
              <a:rPr lang="en-US" dirty="0"/>
              <a:t> “But, for the most part, technologists and</a:t>
            </a:r>
          </a:p>
          <a:p>
            <a:r>
              <a:rPr lang="en-US" dirty="0"/>
              <a:t>firm lawyers thought about privacy in</a:t>
            </a:r>
          </a:p>
          <a:p>
            <a:r>
              <a:rPr lang="en-US" dirty="0"/>
              <a:t>narrow ways, either as synonymous with</a:t>
            </a:r>
          </a:p>
          <a:p>
            <a:r>
              <a:rPr lang="en-US" dirty="0"/>
              <a:t>encryption or limited to notice-and-choice.”</a:t>
            </a:r>
          </a:p>
          <a:p>
            <a:endParaRPr lang="en-US" dirty="0"/>
          </a:p>
          <a:p>
            <a:r>
              <a:rPr lang="en-US" dirty="0"/>
              <a:t>Prof. Ari Waldman</a:t>
            </a:r>
          </a:p>
        </p:txBody>
      </p:sp>
      <p:pic>
        <p:nvPicPr>
          <p:cNvPr id="28" name="Picture 27">
            <a:extLst>
              <a:ext uri="{FF2B5EF4-FFF2-40B4-BE49-F238E27FC236}">
                <a16:creationId xmlns:a16="http://schemas.microsoft.com/office/drawing/2014/main" id="{997B4C90-EA3D-4BFC-9B63-EC7BB1880A97}"/>
              </a:ext>
            </a:extLst>
          </p:cNvPr>
          <p:cNvPicPr>
            <a:picLocks noChangeAspect="1"/>
          </p:cNvPicPr>
          <p:nvPr/>
        </p:nvPicPr>
        <p:blipFill>
          <a:blip r:embed="rId2"/>
          <a:stretch>
            <a:fillRect/>
          </a:stretch>
        </p:blipFill>
        <p:spPr>
          <a:xfrm>
            <a:off x="2056002" y="4142664"/>
            <a:ext cx="5240453" cy="2332781"/>
          </a:xfrm>
          <a:prstGeom prst="rect">
            <a:avLst/>
          </a:prstGeom>
        </p:spPr>
      </p:pic>
    </p:spTree>
    <p:extLst>
      <p:ext uri="{BB962C8B-B14F-4D97-AF65-F5344CB8AC3E}">
        <p14:creationId xmlns:p14="http://schemas.microsoft.com/office/powerpoint/2010/main" val="28966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6" grpId="0" animBg="1"/>
      <p:bldP spid="5" grpId="0" animBg="1"/>
      <p:bldP spid="9" grpId="0" animBg="1"/>
      <p:bldP spid="4" grpId="0" animBg="1"/>
      <p:bldP spid="7" grpId="0" animBg="1"/>
      <p:bldP spid="20" grpId="0" animBg="1"/>
      <p:bldP spid="21" grpId="0" animBg="1"/>
      <p:bldP spid="22" grpId="0" animBg="1"/>
      <p:bldP spid="23" grpId="0" animBg="1"/>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66B0-6237-4D96-9EC2-B8136963EF17}"/>
              </a:ext>
            </a:extLst>
          </p:cNvPr>
          <p:cNvSpPr>
            <a:spLocks noGrp="1"/>
          </p:cNvSpPr>
          <p:nvPr>
            <p:ph type="title"/>
          </p:nvPr>
        </p:nvSpPr>
        <p:spPr/>
        <p:txBody>
          <a:bodyPr/>
          <a:lstStyle/>
          <a:p>
            <a:r>
              <a:rPr lang="en-US" dirty="0"/>
              <a:t>Privacy by Design Process</a:t>
            </a:r>
          </a:p>
        </p:txBody>
      </p:sp>
      <p:sp>
        <p:nvSpPr>
          <p:cNvPr id="8" name="Freeform 11">
            <a:extLst>
              <a:ext uri="{FF2B5EF4-FFF2-40B4-BE49-F238E27FC236}">
                <a16:creationId xmlns:a16="http://schemas.microsoft.com/office/drawing/2014/main" id="{8FBA15BE-4DCD-4B73-94C6-23004E02EAF2}"/>
              </a:ext>
            </a:extLst>
          </p:cNvPr>
          <p:cNvSpPr>
            <a:spLocks noChangeArrowheads="1"/>
          </p:cNvSpPr>
          <p:nvPr/>
        </p:nvSpPr>
        <p:spPr bwMode="auto">
          <a:xfrm>
            <a:off x="1713663" y="3092379"/>
            <a:ext cx="6737350" cy="6397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89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6200" y="5400"/>
                </a:lnTo>
                <a:lnTo>
                  <a:pt x="16200" y="0"/>
                </a:lnTo>
                <a:lnTo>
                  <a:pt x="21600" y="10800"/>
                </a:lnTo>
                <a:lnTo>
                  <a:pt x="16200" y="21600"/>
                </a:lnTo>
                <a:lnTo>
                  <a:pt x="16200" y="16200"/>
                </a:lnTo>
                <a:lnTo>
                  <a:pt x="0" y="16200"/>
                </a:lnTo>
                <a:lnTo>
                  <a:pt x="0" y="5400"/>
                </a:lnTo>
                <a:close/>
              </a:path>
            </a:pathLst>
          </a:custGeom>
          <a:gradFill rotWithShape="0">
            <a:gsLst>
              <a:gs pos="0">
                <a:srgbClr val="808080"/>
              </a:gs>
              <a:gs pos="100000">
                <a:srgbClr val="DDDDDD"/>
              </a:gs>
            </a:gsLst>
            <a:lin ang="10800000" scaled="1"/>
          </a:gradFill>
          <a:ln w="9360" cap="sq">
            <a:solidFill>
              <a:srgbClr val="B2B2B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Freeform 13">
            <a:extLst>
              <a:ext uri="{FF2B5EF4-FFF2-40B4-BE49-F238E27FC236}">
                <a16:creationId xmlns:a16="http://schemas.microsoft.com/office/drawing/2014/main" id="{AE9A3963-C439-4B28-8C12-D2364F6AF545}"/>
              </a:ext>
            </a:extLst>
          </p:cNvPr>
          <p:cNvSpPr>
            <a:spLocks noChangeArrowheads="1"/>
          </p:cNvSpPr>
          <p:nvPr/>
        </p:nvSpPr>
        <p:spPr bwMode="auto">
          <a:xfrm>
            <a:off x="4814051" y="3146145"/>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6600CC">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SUPERVISE</a:t>
            </a:r>
          </a:p>
        </p:txBody>
      </p:sp>
      <p:sp>
        <p:nvSpPr>
          <p:cNvPr id="11" name="Freeform 14">
            <a:extLst>
              <a:ext uri="{FF2B5EF4-FFF2-40B4-BE49-F238E27FC236}">
                <a16:creationId xmlns:a16="http://schemas.microsoft.com/office/drawing/2014/main" id="{127AEB1E-401B-4738-B3E2-ABA51C46DA90}"/>
              </a:ext>
            </a:extLst>
          </p:cNvPr>
          <p:cNvSpPr>
            <a:spLocks noChangeArrowheads="1"/>
          </p:cNvSpPr>
          <p:nvPr/>
        </p:nvSpPr>
        <p:spPr bwMode="auto">
          <a:xfrm>
            <a:off x="3442451" y="3146145"/>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0066FF">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SECURE</a:t>
            </a:r>
          </a:p>
        </p:txBody>
      </p:sp>
      <p:sp>
        <p:nvSpPr>
          <p:cNvPr id="12" name="Freeform 15">
            <a:extLst>
              <a:ext uri="{FF2B5EF4-FFF2-40B4-BE49-F238E27FC236}">
                <a16:creationId xmlns:a16="http://schemas.microsoft.com/office/drawing/2014/main" id="{3D13CE33-F832-4E67-82E0-A671F72E1706}"/>
              </a:ext>
            </a:extLst>
          </p:cNvPr>
          <p:cNvSpPr>
            <a:spLocks noChangeArrowheads="1"/>
          </p:cNvSpPr>
          <p:nvPr/>
        </p:nvSpPr>
        <p:spPr bwMode="auto">
          <a:xfrm>
            <a:off x="6153901" y="3146145"/>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6600CC">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BALANCE</a:t>
            </a:r>
          </a:p>
        </p:txBody>
      </p:sp>
      <p:sp>
        <p:nvSpPr>
          <p:cNvPr id="9" name="Freeform 12">
            <a:extLst>
              <a:ext uri="{FF2B5EF4-FFF2-40B4-BE49-F238E27FC236}">
                <a16:creationId xmlns:a16="http://schemas.microsoft.com/office/drawing/2014/main" id="{488EF2D3-9A04-4294-9BD2-F919715A73B3}"/>
              </a:ext>
            </a:extLst>
          </p:cNvPr>
          <p:cNvSpPr>
            <a:spLocks noChangeArrowheads="1"/>
          </p:cNvSpPr>
          <p:nvPr/>
        </p:nvSpPr>
        <p:spPr bwMode="auto">
          <a:xfrm>
            <a:off x="2055647" y="3146146"/>
            <a:ext cx="1143000" cy="4572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0066FF">
              <a:alpha val="20000"/>
            </a:srgbClr>
          </a:solidFill>
          <a:ln w="6480" cap="sq">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240" tIns="48240" rIns="93240" bIns="48240" anchor="ctr" anchorCtr="1"/>
          <a:lstStyle>
            <a:lvl1pPr>
              <a:lnSpc>
                <a:spcPct val="98000"/>
              </a:lnSpc>
              <a:spcAft>
                <a:spcPts val="14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b="1">
                <a:solidFill>
                  <a:srgbClr val="2C3E50"/>
                </a:solidFill>
                <a:latin typeface="Source Sans Pro Semibold"/>
                <a:ea typeface="源ノ角ゴシック Bold"/>
                <a:cs typeface="源ノ角ゴシック Bold"/>
              </a:defRPr>
            </a:lvl1pPr>
            <a:lvl2pPr>
              <a:lnSpc>
                <a:spcPct val="98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2C3E50"/>
                </a:solidFill>
                <a:latin typeface="Source Sans Pro"/>
                <a:ea typeface="源ノ角ゴシック Normal"/>
                <a:cs typeface="源ノ角ゴシック Normal"/>
              </a:defRPr>
            </a:lvl2pPr>
            <a:lvl3pPr>
              <a:lnSpc>
                <a:spcPct val="98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a:ea typeface="源ノ角ゴシック Normal"/>
                <a:cs typeface="源ノ角ゴシック Normal"/>
              </a:defRPr>
            </a:lvl3pPr>
            <a:lvl4pPr>
              <a:lnSpc>
                <a:spcPct val="98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4pPr>
            <a:lvl5pPr>
              <a:lnSpc>
                <a:spcPct val="98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5pPr>
            <a:lvl6pPr marL="25146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6pPr>
            <a:lvl7pPr marL="29718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7pPr>
            <a:lvl8pPr marL="34290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8pPr>
            <a:lvl9pPr marL="3886200" indent="-228600" defTabSz="457200" eaLnBrk="0" fontAlgn="base" hangingPunct="0">
              <a:lnSpc>
                <a:spcPct val="98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a:ea typeface="源ノ角ゴシック Normal"/>
                <a:cs typeface="源ノ角ゴシック Normal"/>
              </a:defRPr>
            </a:lvl9pPr>
          </a:lstStyle>
          <a:p>
            <a:pPr algn="ctr" eaLnBrk="1">
              <a:lnSpc>
                <a:spcPct val="100000"/>
              </a:lnSpc>
              <a:spcAft>
                <a:spcPct val="0"/>
              </a:spcAft>
            </a:pPr>
            <a:r>
              <a:rPr lang="en-US" altLang="en-US" sz="1400">
                <a:solidFill>
                  <a:srgbClr val="000000"/>
                </a:solidFill>
                <a:latin typeface="Arial" panose="020B0604020202020204" pitchFamily="34" charset="0"/>
                <a:ea typeface="Arial Unicode MS"/>
                <a:cs typeface="Arial Unicode MS"/>
              </a:rPr>
              <a:t>ARCHITECT</a:t>
            </a:r>
          </a:p>
        </p:txBody>
      </p:sp>
      <p:sp>
        <p:nvSpPr>
          <p:cNvPr id="20" name="Oval 19">
            <a:extLst>
              <a:ext uri="{FF2B5EF4-FFF2-40B4-BE49-F238E27FC236}">
                <a16:creationId xmlns:a16="http://schemas.microsoft.com/office/drawing/2014/main" id="{3FE9F31F-398F-4C70-99A8-8BEEBEF01316}"/>
              </a:ext>
            </a:extLst>
          </p:cNvPr>
          <p:cNvSpPr/>
          <p:nvPr/>
        </p:nvSpPr>
        <p:spPr>
          <a:xfrm>
            <a:off x="3328148" y="2713282"/>
            <a:ext cx="1321906" cy="1336813"/>
          </a:xfrm>
          <a:prstGeom prst="ellipse">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EB899E-AB35-46FE-8D3D-672EB65F0933}"/>
              </a:ext>
            </a:extLst>
          </p:cNvPr>
          <p:cNvSpPr/>
          <p:nvPr/>
        </p:nvSpPr>
        <p:spPr>
          <a:xfrm>
            <a:off x="6053594" y="2713282"/>
            <a:ext cx="1321906" cy="1336813"/>
          </a:xfrm>
          <a:prstGeom prst="ellipse">
            <a:avLst/>
          </a:prstGeom>
          <a:solidFill>
            <a:srgbClr val="FFFF00">
              <a:alpha val="23137"/>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70EDBE3-17B1-4DE2-AE93-382EA7C5B613}"/>
              </a:ext>
            </a:extLst>
          </p:cNvPr>
          <p:cNvSpPr/>
          <p:nvPr/>
        </p:nvSpPr>
        <p:spPr>
          <a:xfrm>
            <a:off x="2006242" y="2713282"/>
            <a:ext cx="1321906" cy="1336813"/>
          </a:xfrm>
          <a:prstGeom prst="ellipse">
            <a:avLst/>
          </a:prstGeom>
          <a:solidFill>
            <a:srgbClr val="FF0000">
              <a:alpha val="2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7B16783-8C0F-4545-AF2E-C05431A1AEEE}"/>
              </a:ext>
            </a:extLst>
          </p:cNvPr>
          <p:cNvSpPr/>
          <p:nvPr/>
        </p:nvSpPr>
        <p:spPr>
          <a:xfrm>
            <a:off x="4714660" y="2713282"/>
            <a:ext cx="1321906" cy="1336813"/>
          </a:xfrm>
          <a:prstGeom prst="ellipse">
            <a:avLst/>
          </a:prstGeom>
          <a:solidFill>
            <a:srgbClr val="FF0000">
              <a:alpha val="23137"/>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Group 2">
            <a:extLst>
              <a:ext uri="{FF2B5EF4-FFF2-40B4-BE49-F238E27FC236}">
                <a16:creationId xmlns:a16="http://schemas.microsoft.com/office/drawing/2014/main" id="{54684418-6EE9-4CE2-9527-76572D1F7773}"/>
              </a:ext>
            </a:extLst>
          </p:cNvPr>
          <p:cNvGraphicFramePr>
            <a:graphicFrameLocks noGrp="1"/>
          </p:cNvGraphicFramePr>
          <p:nvPr>
            <p:extLst>
              <p:ext uri="{D42A27DB-BD31-4B8C-83A1-F6EECF244321}">
                <p14:modId xmlns:p14="http://schemas.microsoft.com/office/powerpoint/2010/main" val="886760818"/>
              </p:ext>
            </p:extLst>
          </p:nvPr>
        </p:nvGraphicFramePr>
        <p:xfrm>
          <a:off x="2006242" y="4499137"/>
          <a:ext cx="5518121" cy="1593637"/>
        </p:xfrm>
        <a:graphic>
          <a:graphicData uri="http://schemas.openxmlformats.org/drawingml/2006/table">
            <a:tbl>
              <a:tblPr/>
              <a:tblGrid>
                <a:gridCol w="1672792">
                  <a:extLst>
                    <a:ext uri="{9D8B030D-6E8A-4147-A177-3AD203B41FA5}">
                      <a16:colId xmlns:a16="http://schemas.microsoft.com/office/drawing/2014/main" val="3467341919"/>
                    </a:ext>
                  </a:extLst>
                </a:gridCol>
                <a:gridCol w="2005134">
                  <a:extLst>
                    <a:ext uri="{9D8B030D-6E8A-4147-A177-3AD203B41FA5}">
                      <a16:colId xmlns:a16="http://schemas.microsoft.com/office/drawing/2014/main" val="3638359906"/>
                    </a:ext>
                  </a:extLst>
                </a:gridCol>
                <a:gridCol w="1840195">
                  <a:extLst>
                    <a:ext uri="{9D8B030D-6E8A-4147-A177-3AD203B41FA5}">
                      <a16:colId xmlns:a16="http://schemas.microsoft.com/office/drawing/2014/main" val="2884367952"/>
                    </a:ext>
                  </a:extLst>
                </a:gridCol>
              </a:tblGrid>
              <a:tr h="463478">
                <a:tc>
                  <a:txBody>
                    <a:bodyPr/>
                    <a:lstStyle>
                      <a:lvl1pPr>
                        <a:spcAft>
                          <a:spcPts val="1413"/>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2C3E50"/>
                          </a:solidFill>
                          <a:latin typeface="Source Sans Pro Semibold" pitchFamily="32" charset="0"/>
                          <a:cs typeface="源ノ角ゴシック Bold" charset="0"/>
                        </a:defRPr>
                      </a:lvl1pPr>
                      <a:lvl2pPr>
                        <a:spcAft>
                          <a:spcPts val="113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pitchFamily="32" charset="0"/>
                          <a:cs typeface="源ノ角ゴシック Normal" charset="0"/>
                        </a:defRPr>
                      </a:lvl2pPr>
                      <a:lvl3pPr>
                        <a:spcAft>
                          <a:spcPts val="85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pitchFamily="32" charset="0"/>
                          <a:cs typeface="源ノ角ゴシック Normal" charset="0"/>
                        </a:defRPr>
                      </a:lvl3pPr>
                      <a:lvl4pPr>
                        <a:spcAft>
                          <a:spcPts val="57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4pPr>
                      <a:lvl5pPr>
                        <a:spcAft>
                          <a:spcPts val="28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5pPr>
                      <a:lvl6pPr marL="25146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6pPr>
                      <a:lvl7pPr marL="29718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7pPr>
                      <a:lvl8pPr marL="34290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8pPr>
                      <a:lvl9pPr marL="38862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9p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800" b="1" i="0" u="none" strike="noStrike" cap="none" normalizeH="0" baseline="0" dirty="0">
                          <a:ln>
                            <a:noFill/>
                          </a:ln>
                          <a:solidFill>
                            <a:srgbClr val="000000"/>
                          </a:solidFill>
                          <a:effectLst/>
                          <a:latin typeface="Arial" panose="020B0604020202020204" pitchFamily="34" charset="0"/>
                          <a:cs typeface="DejaVu Sans" charset="0"/>
                        </a:rPr>
                        <a:t>Persons</a:t>
                      </a:r>
                    </a:p>
                  </a:txBody>
                  <a:tcPr marL="90000" marR="90000" marT="62794"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Aft>
                          <a:spcPts val="1413"/>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2C3E50"/>
                          </a:solidFill>
                          <a:latin typeface="Source Sans Pro Semibold" pitchFamily="32" charset="0"/>
                          <a:cs typeface="源ノ角ゴシック Bold" charset="0"/>
                        </a:defRPr>
                      </a:lvl1pPr>
                      <a:lvl2pPr>
                        <a:spcAft>
                          <a:spcPts val="113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pitchFamily="32" charset="0"/>
                          <a:cs typeface="源ノ角ゴシック Normal" charset="0"/>
                        </a:defRPr>
                      </a:lvl2pPr>
                      <a:lvl3pPr>
                        <a:spcAft>
                          <a:spcPts val="85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pitchFamily="32" charset="0"/>
                          <a:cs typeface="源ノ角ゴシック Normal" charset="0"/>
                        </a:defRPr>
                      </a:lvl3pPr>
                      <a:lvl4pPr>
                        <a:spcAft>
                          <a:spcPts val="57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4pPr>
                      <a:lvl5pPr>
                        <a:spcAft>
                          <a:spcPts val="28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5pPr>
                      <a:lvl6pPr marL="25146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6pPr>
                      <a:lvl7pPr marL="29718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7pPr>
                      <a:lvl8pPr marL="34290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8pPr>
                      <a:lvl9pPr marL="38862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9p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800" b="1" i="0" u="none" strike="noStrike" cap="none" normalizeH="0" baseline="0" dirty="0">
                          <a:ln>
                            <a:noFill/>
                          </a:ln>
                          <a:solidFill>
                            <a:srgbClr val="000000"/>
                          </a:solidFill>
                          <a:effectLst/>
                          <a:latin typeface="Arial" panose="020B0604020202020204" pitchFamily="34" charset="0"/>
                          <a:cs typeface="DejaVu Sans" charset="0"/>
                        </a:rPr>
                        <a:t>Governments</a:t>
                      </a:r>
                    </a:p>
                  </a:txBody>
                  <a:tcPr marL="90000" marR="90000" marT="62794"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lvl1pPr>
                        <a:spcAft>
                          <a:spcPts val="1413"/>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2C3E50"/>
                          </a:solidFill>
                          <a:latin typeface="Source Sans Pro Semibold" pitchFamily="32" charset="0"/>
                          <a:cs typeface="源ノ角ゴシック Bold" charset="0"/>
                        </a:defRPr>
                      </a:lvl1pPr>
                      <a:lvl2pPr>
                        <a:spcAft>
                          <a:spcPts val="113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pitchFamily="32" charset="0"/>
                          <a:cs typeface="源ノ角ゴシック Normal" charset="0"/>
                        </a:defRPr>
                      </a:lvl2pPr>
                      <a:lvl3pPr>
                        <a:spcAft>
                          <a:spcPts val="85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pitchFamily="32" charset="0"/>
                          <a:cs typeface="源ノ角ゴシック Normal" charset="0"/>
                        </a:defRPr>
                      </a:lvl3pPr>
                      <a:lvl4pPr>
                        <a:spcAft>
                          <a:spcPts val="57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4pPr>
                      <a:lvl5pPr>
                        <a:spcAft>
                          <a:spcPts val="28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5pPr>
                      <a:lvl6pPr marL="25146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6pPr>
                      <a:lvl7pPr marL="29718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7pPr>
                      <a:lvl8pPr marL="34290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8pPr>
                      <a:lvl9pPr marL="38862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9pPr>
                    </a:lstStyle>
                    <a:p>
                      <a:pPr marL="0" marR="0" lvl="0" indent="0" algn="ct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800" b="1" i="0" u="none" strike="noStrike" cap="none" normalizeH="0" baseline="0" dirty="0">
                          <a:ln>
                            <a:noFill/>
                          </a:ln>
                          <a:solidFill>
                            <a:srgbClr val="000000"/>
                          </a:solidFill>
                          <a:effectLst/>
                          <a:latin typeface="Arial" panose="020B0604020202020204" pitchFamily="34" charset="0"/>
                          <a:cs typeface="DejaVu Sans" charset="0"/>
                        </a:rPr>
                        <a:t>Organizations</a:t>
                      </a:r>
                    </a:p>
                  </a:txBody>
                  <a:tcPr marL="90000" marR="90000" marT="62794"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946572179"/>
                  </a:ext>
                </a:extLst>
              </a:tr>
              <a:tr h="875015">
                <a:tc>
                  <a:txBody>
                    <a:bodyPr/>
                    <a:lstStyle>
                      <a:lvl1pPr>
                        <a:spcAft>
                          <a:spcPts val="1413"/>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2C3E50"/>
                          </a:solidFill>
                          <a:latin typeface="Source Sans Pro Semibold" pitchFamily="32" charset="0"/>
                          <a:cs typeface="源ノ角ゴシック Bold" charset="0"/>
                        </a:defRPr>
                      </a:lvl1pPr>
                      <a:lvl2pPr>
                        <a:spcAft>
                          <a:spcPts val="113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pitchFamily="32" charset="0"/>
                          <a:cs typeface="源ノ角ゴシック Normal" charset="0"/>
                        </a:defRPr>
                      </a:lvl2pPr>
                      <a:lvl3pPr>
                        <a:spcAft>
                          <a:spcPts val="85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pitchFamily="32" charset="0"/>
                          <a:cs typeface="源ノ角ゴシック Normal" charset="0"/>
                        </a:defRPr>
                      </a:lvl3pPr>
                      <a:lvl4pPr>
                        <a:spcAft>
                          <a:spcPts val="57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4pPr>
                      <a:lvl5pPr>
                        <a:spcAft>
                          <a:spcPts val="28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5pPr>
                      <a:lvl6pPr marL="25146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6pPr>
                      <a:lvl7pPr marL="29718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7pPr>
                      <a:lvl8pPr marL="34290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8pPr>
                      <a:lvl9pPr marL="38862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800" b="0" i="1" u="none" strike="noStrike" cap="none" normalizeH="0" baseline="0" dirty="0">
                          <a:ln>
                            <a:noFill/>
                          </a:ln>
                          <a:solidFill>
                            <a:srgbClr val="000000"/>
                          </a:solidFill>
                          <a:effectLst/>
                          <a:latin typeface="Arial" panose="020B0604020202020204" pitchFamily="34" charset="0"/>
                          <a:cs typeface="DejaVu Sans" charset="0"/>
                        </a:rPr>
                        <a:t>Revenge, money, spite, curiosity, &amp; control.</a:t>
                      </a:r>
                    </a:p>
                  </a:txBody>
                  <a:tcPr marL="90000" marR="90000" marT="62794"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2B2B2"/>
                    </a:solidFill>
                  </a:tcPr>
                </a:tc>
                <a:tc>
                  <a:txBody>
                    <a:bodyPr/>
                    <a:lstStyle>
                      <a:lvl1pPr>
                        <a:spcAft>
                          <a:spcPts val="1413"/>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2C3E50"/>
                          </a:solidFill>
                          <a:latin typeface="Source Sans Pro Semibold" pitchFamily="32" charset="0"/>
                          <a:cs typeface="源ノ角ゴシック Bold" charset="0"/>
                        </a:defRPr>
                      </a:lvl1pPr>
                      <a:lvl2pPr>
                        <a:spcAft>
                          <a:spcPts val="113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pitchFamily="32" charset="0"/>
                          <a:cs typeface="源ノ角ゴシック Normal" charset="0"/>
                        </a:defRPr>
                      </a:lvl2pPr>
                      <a:lvl3pPr>
                        <a:spcAft>
                          <a:spcPts val="85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pitchFamily="32" charset="0"/>
                          <a:cs typeface="源ノ角ゴシック Normal" charset="0"/>
                        </a:defRPr>
                      </a:lvl3pPr>
                      <a:lvl4pPr>
                        <a:spcAft>
                          <a:spcPts val="57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4pPr>
                      <a:lvl5pPr>
                        <a:spcAft>
                          <a:spcPts val="28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5pPr>
                      <a:lvl6pPr marL="25146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6pPr>
                      <a:lvl7pPr marL="29718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7pPr>
                      <a:lvl8pPr marL="34290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8pPr>
                      <a:lvl9pPr marL="38862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800" b="0" i="1" u="none" strike="noStrike" cap="none" normalizeH="0" baseline="0" dirty="0">
                          <a:ln>
                            <a:noFill/>
                          </a:ln>
                          <a:solidFill>
                            <a:srgbClr val="000000"/>
                          </a:solidFill>
                          <a:effectLst/>
                          <a:latin typeface="Arial" panose="020B0604020202020204" pitchFamily="34" charset="0"/>
                          <a:cs typeface="DejaVu Sans" charset="0"/>
                        </a:rPr>
                        <a:t>Law enforcement, espionage, control &amp; repression.</a:t>
                      </a:r>
                    </a:p>
                  </a:txBody>
                  <a:tcPr marL="90000" marR="90000" marT="62794"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2B2B2"/>
                    </a:solidFill>
                  </a:tcPr>
                </a:tc>
                <a:tc>
                  <a:txBody>
                    <a:bodyPr/>
                    <a:lstStyle>
                      <a:lvl1pPr>
                        <a:spcAft>
                          <a:spcPts val="1413"/>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b="1">
                          <a:solidFill>
                            <a:srgbClr val="2C3E50"/>
                          </a:solidFill>
                          <a:latin typeface="Source Sans Pro Semibold" pitchFamily="32" charset="0"/>
                          <a:cs typeface="源ノ角ゴシック Bold" charset="0"/>
                        </a:defRPr>
                      </a:lvl1pPr>
                      <a:lvl2pPr>
                        <a:spcAft>
                          <a:spcPts val="113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2C3E50"/>
                          </a:solidFill>
                          <a:latin typeface="Source Sans Pro" pitchFamily="32" charset="0"/>
                          <a:cs typeface="源ノ角ゴシック Normal" charset="0"/>
                        </a:defRPr>
                      </a:lvl2pPr>
                      <a:lvl3pPr>
                        <a:spcAft>
                          <a:spcPts val="85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2C3E50"/>
                          </a:solidFill>
                          <a:latin typeface="Source Sans Pro" pitchFamily="32" charset="0"/>
                          <a:cs typeface="源ノ角ゴシック Normal" charset="0"/>
                        </a:defRPr>
                      </a:lvl3pPr>
                      <a:lvl4pPr>
                        <a:spcAft>
                          <a:spcPts val="575"/>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4pPr>
                      <a:lvl5pPr>
                        <a:spcAft>
                          <a:spcPts val="288"/>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5pPr>
                      <a:lvl6pPr marL="25146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6pPr>
                      <a:lvl7pPr marL="29718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7pPr>
                      <a:lvl8pPr marL="34290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8pPr>
                      <a:lvl9pPr marL="3886200" indent="-228600" defTabSz="457200" fontAlgn="base">
                        <a:lnSpc>
                          <a:spcPct val="98000"/>
                        </a:lnSpc>
                        <a:spcBef>
                          <a:spcPct val="0"/>
                        </a:spcBef>
                        <a:spcAft>
                          <a:spcPts val="288"/>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2C3E50"/>
                          </a:solidFill>
                          <a:latin typeface="Source Sans Pro" pitchFamily="32" charset="0"/>
                          <a:cs typeface="源ノ角ゴシック Normal" charset="0"/>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1800" b="0" i="1" u="none" strike="noStrike" cap="none" normalizeH="0" baseline="0" dirty="0">
                          <a:ln>
                            <a:noFill/>
                          </a:ln>
                          <a:solidFill>
                            <a:srgbClr val="000000"/>
                          </a:solidFill>
                          <a:effectLst/>
                          <a:latin typeface="Arial" panose="020B0604020202020204" pitchFamily="34" charset="0"/>
                          <a:cs typeface="DejaVu Sans" charset="0"/>
                        </a:rPr>
                        <a:t>Money, competitive advantage</a:t>
                      </a:r>
                    </a:p>
                  </a:txBody>
                  <a:tcPr marL="90000" marR="90000" marT="62794"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46415225"/>
                  </a:ext>
                </a:extLst>
              </a:tr>
            </a:tbl>
          </a:graphicData>
        </a:graphic>
      </p:graphicFrame>
      <p:sp>
        <p:nvSpPr>
          <p:cNvPr id="19" name="Rectangle 18">
            <a:extLst>
              <a:ext uri="{FF2B5EF4-FFF2-40B4-BE49-F238E27FC236}">
                <a16:creationId xmlns:a16="http://schemas.microsoft.com/office/drawing/2014/main" id="{A69D7829-7E65-4A0D-A195-3EEA8F3E851F}"/>
              </a:ext>
            </a:extLst>
          </p:cNvPr>
          <p:cNvSpPr/>
          <p:nvPr/>
        </p:nvSpPr>
        <p:spPr>
          <a:xfrm>
            <a:off x="3655267" y="4429192"/>
            <a:ext cx="1971869" cy="1835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C7381596-A7EB-42E4-ADE2-A5EF43AE782C}"/>
              </a:ext>
            </a:extLst>
          </p:cNvPr>
          <p:cNvSpPr/>
          <p:nvPr/>
        </p:nvSpPr>
        <p:spPr>
          <a:xfrm>
            <a:off x="5614696" y="4446467"/>
            <a:ext cx="1971869" cy="18350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5" name="Picture 24">
            <a:extLst>
              <a:ext uri="{FF2B5EF4-FFF2-40B4-BE49-F238E27FC236}">
                <a16:creationId xmlns:a16="http://schemas.microsoft.com/office/drawing/2014/main" id="{7D66C04A-C84F-41A7-A463-E01578E95F1B}"/>
              </a:ext>
            </a:extLst>
          </p:cNvPr>
          <p:cNvPicPr>
            <a:picLocks noChangeAspect="1"/>
          </p:cNvPicPr>
          <p:nvPr/>
        </p:nvPicPr>
        <p:blipFill>
          <a:blip r:embed="rId2"/>
          <a:stretch>
            <a:fillRect/>
          </a:stretch>
        </p:blipFill>
        <p:spPr>
          <a:xfrm>
            <a:off x="1662935" y="4103861"/>
            <a:ext cx="5974237" cy="2246052"/>
          </a:xfrm>
          <a:prstGeom prst="rect">
            <a:avLst/>
          </a:prstGeom>
        </p:spPr>
      </p:pic>
    </p:spTree>
    <p:extLst>
      <p:ext uri="{BB962C8B-B14F-4D97-AF65-F5344CB8AC3E}">
        <p14:creationId xmlns:p14="http://schemas.microsoft.com/office/powerpoint/2010/main" val="15734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FE30-8089-4F91-A2B5-ADA40FE617EF}"/>
              </a:ext>
            </a:extLst>
          </p:cNvPr>
          <p:cNvSpPr>
            <a:spLocks noGrp="1"/>
          </p:cNvSpPr>
          <p:nvPr>
            <p:ph type="title"/>
          </p:nvPr>
        </p:nvSpPr>
        <p:spPr/>
        <p:txBody>
          <a:bodyPr/>
          <a:lstStyle/>
          <a:p>
            <a:r>
              <a:rPr lang="en-US" dirty="0"/>
              <a:t>Trust</a:t>
            </a:r>
          </a:p>
        </p:txBody>
      </p:sp>
      <p:pic>
        <p:nvPicPr>
          <p:cNvPr id="1026" name="Picture 2" descr="Image result for facebook portal">
            <a:extLst>
              <a:ext uri="{FF2B5EF4-FFF2-40B4-BE49-F238E27FC236}">
                <a16:creationId xmlns:a16="http://schemas.microsoft.com/office/drawing/2014/main" id="{27589536-F917-42B4-BEC9-7FC7CD219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9" y="3619462"/>
            <a:ext cx="5004631" cy="28168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3A869A-5B4E-4746-8809-DF2F54C14E48}"/>
              </a:ext>
            </a:extLst>
          </p:cNvPr>
          <p:cNvPicPr>
            <a:picLocks noChangeAspect="1"/>
          </p:cNvPicPr>
          <p:nvPr/>
        </p:nvPicPr>
        <p:blipFill>
          <a:blip r:embed="rId3"/>
          <a:stretch>
            <a:fillRect/>
          </a:stretch>
        </p:blipFill>
        <p:spPr>
          <a:xfrm>
            <a:off x="129623" y="1535389"/>
            <a:ext cx="4059318" cy="2084073"/>
          </a:xfrm>
          <a:prstGeom prst="rect">
            <a:avLst/>
          </a:prstGeom>
        </p:spPr>
      </p:pic>
      <p:sp>
        <p:nvSpPr>
          <p:cNvPr id="5" name="TextBox 4">
            <a:extLst>
              <a:ext uri="{FF2B5EF4-FFF2-40B4-BE49-F238E27FC236}">
                <a16:creationId xmlns:a16="http://schemas.microsoft.com/office/drawing/2014/main" id="{79E2C913-C8BB-4FD3-8730-DBEA920CA161}"/>
              </a:ext>
            </a:extLst>
          </p:cNvPr>
          <p:cNvSpPr txBox="1"/>
          <p:nvPr/>
        </p:nvSpPr>
        <p:spPr>
          <a:xfrm>
            <a:off x="4955062" y="2171700"/>
            <a:ext cx="4267634" cy="2308324"/>
          </a:xfrm>
          <a:prstGeom prst="rect">
            <a:avLst/>
          </a:prstGeom>
          <a:noFill/>
        </p:spPr>
        <p:txBody>
          <a:bodyPr wrap="square" rtlCol="0">
            <a:spAutoFit/>
          </a:bodyPr>
          <a:lstStyle/>
          <a:p>
            <a:r>
              <a:rPr lang="en-US" dirty="0"/>
              <a:t>“Brought to you by the most trusted personal info broker</a:t>
            </a:r>
          </a:p>
          <a:p>
            <a:r>
              <a:rPr lang="en-US" dirty="0"/>
              <a:t>to ever testify before Congress”</a:t>
            </a:r>
          </a:p>
          <a:p>
            <a:endParaRPr lang="en-US" dirty="0"/>
          </a:p>
          <a:p>
            <a:r>
              <a:rPr lang="en-US" dirty="0"/>
              <a:t>“Just say no to Facebook’s spy device.”</a:t>
            </a:r>
          </a:p>
          <a:p>
            <a:endParaRPr lang="en-US" dirty="0"/>
          </a:p>
          <a:p>
            <a:r>
              <a:rPr lang="en-US" dirty="0"/>
              <a:t>“Please don’t video monitor me Facebook”</a:t>
            </a:r>
          </a:p>
          <a:p>
            <a:endParaRPr lang="en-US" dirty="0"/>
          </a:p>
        </p:txBody>
      </p:sp>
      <p:pic>
        <p:nvPicPr>
          <p:cNvPr id="6" name="Picture 5">
            <a:extLst>
              <a:ext uri="{FF2B5EF4-FFF2-40B4-BE49-F238E27FC236}">
                <a16:creationId xmlns:a16="http://schemas.microsoft.com/office/drawing/2014/main" id="{A39CA19B-2B48-481F-B174-9E02FB370631}"/>
              </a:ext>
            </a:extLst>
          </p:cNvPr>
          <p:cNvPicPr>
            <a:picLocks noChangeAspect="1"/>
          </p:cNvPicPr>
          <p:nvPr/>
        </p:nvPicPr>
        <p:blipFill>
          <a:blip r:embed="rId4"/>
          <a:stretch>
            <a:fillRect/>
          </a:stretch>
        </p:blipFill>
        <p:spPr>
          <a:xfrm>
            <a:off x="1299098" y="1644097"/>
            <a:ext cx="6693159" cy="4735410"/>
          </a:xfrm>
          <a:prstGeom prst="rect">
            <a:avLst/>
          </a:prstGeom>
        </p:spPr>
      </p:pic>
      <p:pic>
        <p:nvPicPr>
          <p:cNvPr id="8" name="Picture 7">
            <a:extLst>
              <a:ext uri="{FF2B5EF4-FFF2-40B4-BE49-F238E27FC236}">
                <a16:creationId xmlns:a16="http://schemas.microsoft.com/office/drawing/2014/main" id="{604BCD5D-5C88-4BC5-8DA8-0B425950A75B}"/>
              </a:ext>
            </a:extLst>
          </p:cNvPr>
          <p:cNvPicPr>
            <a:picLocks noChangeAspect="1"/>
          </p:cNvPicPr>
          <p:nvPr/>
        </p:nvPicPr>
        <p:blipFill>
          <a:blip r:embed="rId5"/>
          <a:stretch>
            <a:fillRect/>
          </a:stretch>
        </p:blipFill>
        <p:spPr>
          <a:xfrm>
            <a:off x="-76989" y="2758165"/>
            <a:ext cx="9144000" cy="2836662"/>
          </a:xfrm>
          <a:prstGeom prst="rect">
            <a:avLst/>
          </a:prstGeom>
        </p:spPr>
      </p:pic>
    </p:spTree>
    <p:extLst>
      <p:ext uri="{BB962C8B-B14F-4D97-AF65-F5344CB8AC3E}">
        <p14:creationId xmlns:p14="http://schemas.microsoft.com/office/powerpoint/2010/main" val="153160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6AE4-5BB3-48D2-B1BE-80874EB205DE}"/>
              </a:ext>
            </a:extLst>
          </p:cNvPr>
          <p:cNvSpPr>
            <a:spLocks noGrp="1"/>
          </p:cNvSpPr>
          <p:nvPr>
            <p:ph type="title"/>
          </p:nvPr>
        </p:nvSpPr>
        <p:spPr/>
        <p:txBody>
          <a:bodyPr/>
          <a:lstStyle/>
          <a:p>
            <a:r>
              <a:rPr lang="en-US" dirty="0"/>
              <a:t>Trust</a:t>
            </a:r>
          </a:p>
        </p:txBody>
      </p:sp>
      <p:pic>
        <p:nvPicPr>
          <p:cNvPr id="4" name="Picture 3">
            <a:extLst>
              <a:ext uri="{FF2B5EF4-FFF2-40B4-BE49-F238E27FC236}">
                <a16:creationId xmlns:a16="http://schemas.microsoft.com/office/drawing/2014/main" id="{3A050259-FA49-4C16-9A02-CC153B0AF6BB}"/>
              </a:ext>
            </a:extLst>
          </p:cNvPr>
          <p:cNvPicPr>
            <a:picLocks noChangeAspect="1"/>
          </p:cNvPicPr>
          <p:nvPr/>
        </p:nvPicPr>
        <p:blipFill>
          <a:blip r:embed="rId2"/>
          <a:stretch>
            <a:fillRect/>
          </a:stretch>
        </p:blipFill>
        <p:spPr>
          <a:xfrm>
            <a:off x="55983" y="1689196"/>
            <a:ext cx="9144000" cy="4362905"/>
          </a:xfrm>
          <a:prstGeom prst="rect">
            <a:avLst/>
          </a:prstGeom>
        </p:spPr>
      </p:pic>
    </p:spTree>
    <p:extLst>
      <p:ext uri="{BB962C8B-B14F-4D97-AF65-F5344CB8AC3E}">
        <p14:creationId xmlns:p14="http://schemas.microsoft.com/office/powerpoint/2010/main" val="218697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ABD8C-79E5-40FA-A627-C40751D691D4}"/>
              </a:ext>
            </a:extLst>
          </p:cNvPr>
          <p:cNvSpPr>
            <a:spLocks noGrp="1"/>
          </p:cNvSpPr>
          <p:nvPr>
            <p:ph type="title"/>
          </p:nvPr>
        </p:nvSpPr>
        <p:spPr/>
        <p:txBody>
          <a:bodyPr/>
          <a:lstStyle/>
          <a:p>
            <a:r>
              <a:rPr lang="en-US" dirty="0"/>
              <a:t>Why design for privacy?</a:t>
            </a:r>
          </a:p>
        </p:txBody>
      </p:sp>
    </p:spTree>
    <p:extLst>
      <p:ext uri="{BB962C8B-B14F-4D97-AF65-F5344CB8AC3E}">
        <p14:creationId xmlns:p14="http://schemas.microsoft.com/office/powerpoint/2010/main" val="797982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ACF4-3220-4365-8094-ED0412DEDAF2}"/>
              </a:ext>
            </a:extLst>
          </p:cNvPr>
          <p:cNvSpPr>
            <a:spLocks noGrp="1"/>
          </p:cNvSpPr>
          <p:nvPr>
            <p:ph type="title"/>
          </p:nvPr>
        </p:nvSpPr>
        <p:spPr/>
        <p:txBody>
          <a:bodyPr/>
          <a:lstStyle/>
          <a:p>
            <a:r>
              <a:rPr lang="en-US" dirty="0"/>
              <a:t>Going to the gym</a:t>
            </a:r>
          </a:p>
        </p:txBody>
      </p:sp>
      <p:pic>
        <p:nvPicPr>
          <p:cNvPr id="5" name="Picture 4">
            <a:extLst>
              <a:ext uri="{FF2B5EF4-FFF2-40B4-BE49-F238E27FC236}">
                <a16:creationId xmlns:a16="http://schemas.microsoft.com/office/drawing/2014/main" id="{C8ED2B40-092B-4C36-B719-81DD7FB3E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 y="1479292"/>
            <a:ext cx="9144000" cy="5143500"/>
          </a:xfrm>
          <a:prstGeom prst="rect">
            <a:avLst/>
          </a:prstGeom>
        </p:spPr>
      </p:pic>
    </p:spTree>
    <p:extLst>
      <p:ext uri="{BB962C8B-B14F-4D97-AF65-F5344CB8AC3E}">
        <p14:creationId xmlns:p14="http://schemas.microsoft.com/office/powerpoint/2010/main" val="25526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758AE-963F-4DC9-8E97-A45DC864F6DF}"/>
              </a:ext>
            </a:extLst>
          </p:cNvPr>
          <p:cNvSpPr txBox="1">
            <a:spLocks noGrp="1"/>
          </p:cNvSpPr>
          <p:nvPr>
            <p:ph type="ctrTitle"/>
          </p:nvPr>
        </p:nvSpPr>
        <p:spPr/>
        <p:txBody>
          <a:bodyPr/>
          <a:lstStyle/>
          <a:p>
            <a:pPr lvl="0"/>
            <a:r>
              <a:rPr lang="en-US" dirty="0"/>
              <a:t>Thank You</a:t>
            </a:r>
            <a:br>
              <a:rPr lang="en-US" dirty="0"/>
            </a:br>
            <a:br>
              <a:rPr lang="en-US" dirty="0"/>
            </a:br>
            <a:r>
              <a:rPr lang="en-US" dirty="0"/>
              <a:t>Thanks to</a:t>
            </a:r>
          </a:p>
        </p:txBody>
      </p:sp>
      <p:sp>
        <p:nvSpPr>
          <p:cNvPr id="3" name="Slide Number Placeholder 3">
            <a:extLst>
              <a:ext uri="{FF2B5EF4-FFF2-40B4-BE49-F238E27FC236}">
                <a16:creationId xmlns:a16="http://schemas.microsoft.com/office/drawing/2014/main" id="{15D0C72B-7730-479C-8E3A-FF4D4B13EE62}"/>
              </a:ext>
            </a:extLst>
          </p:cNvPr>
          <p:cNvSpPr>
            <a:spLocks noGrp="1"/>
          </p:cNvSpPr>
          <p:nvPr>
            <p:ph type="sldNum" idx="12"/>
          </p:nvPr>
        </p:nvSpPr>
        <p:spPr/>
        <p:txBody>
          <a:bodyPr/>
          <a:lstStyle/>
          <a:p>
            <a:pPr defTabSz="829452"/>
            <a:fld id="{40511AF5-D676-4015-9A04-B6963316E11B}" type="slidenum">
              <a:rPr sz="1633">
                <a:latin typeface="Source Sans Pro Black"/>
              </a:rPr>
              <a:pPr defTabSz="829452"/>
              <a:t>31</a:t>
            </a:fld>
            <a:endParaRPr lang="en-US" sz="1633">
              <a:latin typeface="Source Sans Pro Black"/>
            </a:endParaRPr>
          </a:p>
        </p:txBody>
      </p:sp>
      <p:pic>
        <p:nvPicPr>
          <p:cNvPr id="1026" name="Picture 2" descr="TwoBlackLabs - Privacy and Data Protection (GDPR) Consultancy Services">
            <a:extLst>
              <a:ext uri="{FF2B5EF4-FFF2-40B4-BE49-F238E27FC236}">
                <a16:creationId xmlns:a16="http://schemas.microsoft.com/office/drawing/2014/main" id="{10444EFA-B82B-456E-B89C-6622D5247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960" y="3509641"/>
            <a:ext cx="3646080"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4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52987-1C41-4384-8D22-C0631209C6F9}"/>
              </a:ext>
            </a:extLst>
          </p:cNvPr>
          <p:cNvSpPr txBox="1">
            <a:spLocks noGrp="1"/>
          </p:cNvSpPr>
          <p:nvPr>
            <p:ph type="title"/>
          </p:nvPr>
        </p:nvSpPr>
        <p:spPr/>
        <p:txBody>
          <a:bodyPr/>
          <a:lstStyle/>
          <a:p>
            <a:pPr lvl="0"/>
            <a:r>
              <a:rPr lang="en-US"/>
              <a:t>Why privacy by design?</a:t>
            </a:r>
          </a:p>
        </p:txBody>
      </p:sp>
      <p:sp>
        <p:nvSpPr>
          <p:cNvPr id="8" name="Text Placeholder 7">
            <a:extLst>
              <a:ext uri="{FF2B5EF4-FFF2-40B4-BE49-F238E27FC236}">
                <a16:creationId xmlns:a16="http://schemas.microsoft.com/office/drawing/2014/main" id="{04CA9EDF-4526-4162-8BB2-4A111DE84EC0}"/>
              </a:ext>
            </a:extLst>
          </p:cNvPr>
          <p:cNvSpPr txBox="1">
            <a:spLocks noGrp="1"/>
          </p:cNvSpPr>
          <p:nvPr>
            <p:ph idx="1"/>
          </p:nvPr>
        </p:nvSpPr>
        <p:spPr/>
        <p:txBody>
          <a:bodyPr/>
          <a:lstStyle/>
          <a:p>
            <a:pPr lvl="0"/>
            <a:r>
              <a:rPr lang="en-US"/>
              <a:t>Asymmetric Information</a:t>
            </a:r>
          </a:p>
        </p:txBody>
      </p:sp>
      <p:sp>
        <p:nvSpPr>
          <p:cNvPr id="9" name="Slide Number Placeholder 3">
            <a:extLst>
              <a:ext uri="{FF2B5EF4-FFF2-40B4-BE49-F238E27FC236}">
                <a16:creationId xmlns:a16="http://schemas.microsoft.com/office/drawing/2014/main" id="{F8850B27-A44A-4E52-88BA-07EF25EE9652}"/>
              </a:ext>
            </a:extLst>
          </p:cNvPr>
          <p:cNvSpPr>
            <a:spLocks noGrp="1"/>
          </p:cNvSpPr>
          <p:nvPr>
            <p:ph type="sldNum" sz="quarter" idx="12"/>
          </p:nvPr>
        </p:nvSpPr>
        <p:spPr/>
        <p:txBody>
          <a:bodyPr/>
          <a:lstStyle/>
          <a:p>
            <a:pPr defTabSz="829452"/>
            <a:fld id="{FDFE33F3-35B9-4B54-B637-9398F3DD89E0}" type="slidenum">
              <a:rPr lang="en-US"/>
              <a:pPr defTabSz="829452"/>
              <a:t>4</a:t>
            </a:fld>
            <a:endParaRPr lang="en-US"/>
          </a:p>
        </p:txBody>
      </p:sp>
      <p:pic>
        <p:nvPicPr>
          <p:cNvPr id="2" name="Picture 1">
            <a:extLst>
              <a:ext uri="{FF2B5EF4-FFF2-40B4-BE49-F238E27FC236}">
                <a16:creationId xmlns:a16="http://schemas.microsoft.com/office/drawing/2014/main" id="{099802AA-98F7-4268-8CB9-F76912B4AC64}"/>
              </a:ext>
            </a:extLst>
          </p:cNvPr>
          <p:cNvPicPr>
            <a:picLocks noChangeAspect="1"/>
          </p:cNvPicPr>
          <p:nvPr/>
        </p:nvPicPr>
        <p:blipFill>
          <a:blip r:embed="rId3">
            <a:lum/>
            <a:alphaModFix/>
          </a:blip>
          <a:srcRect/>
          <a:stretch>
            <a:fillRect/>
          </a:stretch>
        </p:blipFill>
        <p:spPr>
          <a:xfrm>
            <a:off x="6671768" y="2239849"/>
            <a:ext cx="1373801" cy="1408415"/>
          </a:xfrm>
          <a:prstGeom prst="rect">
            <a:avLst/>
          </a:prstGeom>
          <a:noFill/>
          <a:ln>
            <a:noFill/>
          </a:ln>
        </p:spPr>
      </p:pic>
      <p:pic>
        <p:nvPicPr>
          <p:cNvPr id="4" name="Picture 3">
            <a:extLst>
              <a:ext uri="{FF2B5EF4-FFF2-40B4-BE49-F238E27FC236}">
                <a16:creationId xmlns:a16="http://schemas.microsoft.com/office/drawing/2014/main" id="{3A276EA6-ECFF-45A7-AF78-A4B89835DDF1}"/>
              </a:ext>
            </a:extLst>
          </p:cNvPr>
          <p:cNvPicPr>
            <a:picLocks noChangeAspect="1"/>
          </p:cNvPicPr>
          <p:nvPr/>
        </p:nvPicPr>
        <p:blipFill>
          <a:blip r:embed="rId4">
            <a:lum/>
            <a:alphaModFix/>
          </a:blip>
          <a:srcRect/>
          <a:stretch>
            <a:fillRect/>
          </a:stretch>
        </p:blipFill>
        <p:spPr>
          <a:xfrm>
            <a:off x="4064257" y="3646305"/>
            <a:ext cx="1641572" cy="2160135"/>
          </a:xfrm>
          <a:prstGeom prst="rect">
            <a:avLst/>
          </a:prstGeom>
          <a:noFill/>
          <a:ln>
            <a:noFill/>
          </a:ln>
        </p:spPr>
      </p:pic>
      <p:sp>
        <p:nvSpPr>
          <p:cNvPr id="5" name="Freeform: Shape 5">
            <a:extLst>
              <a:ext uri="{FF2B5EF4-FFF2-40B4-BE49-F238E27FC236}">
                <a16:creationId xmlns:a16="http://schemas.microsoft.com/office/drawing/2014/main" id="{A9324D92-7849-4792-9929-DFB17C2B37E9}"/>
              </a:ext>
            </a:extLst>
          </p:cNvPr>
          <p:cNvSpPr/>
          <p:nvPr/>
        </p:nvSpPr>
        <p:spPr>
          <a:xfrm>
            <a:off x="5986664" y="1831986"/>
            <a:ext cx="2819442" cy="2322759"/>
          </a:xfrm>
          <a:custGeom>
            <a:avLst>
              <a:gd name="f0" fmla="val -4944"/>
              <a:gd name="f1" fmla="val 19574"/>
            </a:avLst>
            <a:gdLst>
              <a:gd name="f2" fmla="val 10800000"/>
              <a:gd name="f3" fmla="val 5400000"/>
              <a:gd name="f4" fmla="val 180"/>
              <a:gd name="f5" fmla="val w"/>
              <a:gd name="f6" fmla="val h"/>
              <a:gd name="f7" fmla="val 0"/>
              <a:gd name="f8" fmla="val 21600"/>
              <a:gd name="f9" fmla="*/ 5419351 1 1725033"/>
              <a:gd name="f10" fmla="+- 0 0 17171"/>
              <a:gd name="f11" fmla="*/ 1 6295 1"/>
              <a:gd name="f12" fmla="+- 0 0 2441"/>
              <a:gd name="f13" fmla="+- 0 0 13824"/>
              <a:gd name="f14" fmla="val 2147483647"/>
              <a:gd name="f15" fmla="val 1930"/>
              <a:gd name="f16" fmla="val 7160"/>
              <a:gd name="f17" fmla="val 1530"/>
              <a:gd name="f18" fmla="val 4490"/>
              <a:gd name="f19" fmla="val 3400"/>
              <a:gd name="f20" fmla="val 1970"/>
              <a:gd name="f21" fmla="val 5270"/>
              <a:gd name="f22" fmla="val 5860"/>
              <a:gd name="f23" fmla="val 1950"/>
              <a:gd name="f24" fmla="val 6470"/>
              <a:gd name="f25" fmla="val 2210"/>
              <a:gd name="f26" fmla="val 6970"/>
              <a:gd name="f27" fmla="val 2600"/>
              <a:gd name="f28" fmla="val 7450"/>
              <a:gd name="f29" fmla="val 1390"/>
              <a:gd name="f30" fmla="val 8340"/>
              <a:gd name="f31" fmla="val 650"/>
              <a:gd name="f32" fmla="val 9340"/>
              <a:gd name="f33" fmla="val 10004"/>
              <a:gd name="f34" fmla="val 690"/>
              <a:gd name="f35" fmla="val 10710"/>
              <a:gd name="f36" fmla="val 1050"/>
              <a:gd name="f37" fmla="val 11210"/>
              <a:gd name="f38" fmla="val 1700"/>
              <a:gd name="f39" fmla="val 11570"/>
              <a:gd name="f40" fmla="val 630"/>
              <a:gd name="f41" fmla="val 12330"/>
              <a:gd name="f42" fmla="val 13150"/>
              <a:gd name="f43" fmla="val 13840"/>
              <a:gd name="f44" fmla="val 14470"/>
              <a:gd name="f45" fmla="val 460"/>
              <a:gd name="f46" fmla="val 14870"/>
              <a:gd name="f47" fmla="val 1160"/>
              <a:gd name="f48" fmla="val 15330"/>
              <a:gd name="f49" fmla="val 440"/>
              <a:gd name="f50" fmla="val 16020"/>
              <a:gd name="f51" fmla="val 16740"/>
              <a:gd name="f52" fmla="val 17910"/>
              <a:gd name="f53" fmla="val 18900"/>
              <a:gd name="f54" fmla="val 1130"/>
              <a:gd name="f55" fmla="val 19110"/>
              <a:gd name="f56" fmla="val 2710"/>
              <a:gd name="f57" fmla="val 20240"/>
              <a:gd name="f58" fmla="val 3150"/>
              <a:gd name="f59" fmla="val 21060"/>
              <a:gd name="f60" fmla="val 4580"/>
              <a:gd name="f61" fmla="val 6220"/>
              <a:gd name="f62" fmla="val 6720"/>
              <a:gd name="f63" fmla="val 21000"/>
              <a:gd name="f64" fmla="val 7200"/>
              <a:gd name="f65" fmla="val 20830"/>
              <a:gd name="f66" fmla="val 7660"/>
              <a:gd name="f67" fmla="val 21310"/>
              <a:gd name="f68" fmla="val 8460"/>
              <a:gd name="f69" fmla="val 9450"/>
              <a:gd name="f70" fmla="val 10460"/>
              <a:gd name="f71" fmla="val 12750"/>
              <a:gd name="f72" fmla="val 20310"/>
              <a:gd name="f73" fmla="val 14680"/>
              <a:gd name="f74" fmla="val 18650"/>
              <a:gd name="f75" fmla="val 15010"/>
              <a:gd name="f76" fmla="val 17200"/>
              <a:gd name="f77" fmla="val 17370"/>
              <a:gd name="f78" fmla="val 18920"/>
              <a:gd name="f79" fmla="val 15770"/>
              <a:gd name="f80" fmla="val 15220"/>
              <a:gd name="f81" fmla="val 14700"/>
              <a:gd name="f82" fmla="val 18710"/>
              <a:gd name="f83" fmla="val 14240"/>
              <a:gd name="f84" fmla="val 18310"/>
              <a:gd name="f85" fmla="val 13820"/>
              <a:gd name="f86" fmla="val 12490"/>
              <a:gd name="f87" fmla="val 11000"/>
              <a:gd name="f88" fmla="val 9890"/>
              <a:gd name="f89" fmla="val 8840"/>
              <a:gd name="f90" fmla="val 20790"/>
              <a:gd name="f91" fmla="val 8210"/>
              <a:gd name="f92" fmla="val 19510"/>
              <a:gd name="f93" fmla="val 7620"/>
              <a:gd name="f94" fmla="val 20000"/>
              <a:gd name="f95" fmla="val 7930"/>
              <a:gd name="f96" fmla="val 20290"/>
              <a:gd name="f97" fmla="val 6240"/>
              <a:gd name="f98" fmla="val 4850"/>
              <a:gd name="f99" fmla="val 3570"/>
              <a:gd name="f100" fmla="val 19280"/>
              <a:gd name="f101" fmla="val 2900"/>
              <a:gd name="f102" fmla="val 17640"/>
              <a:gd name="f103" fmla="val 1300"/>
              <a:gd name="f104" fmla="val 17600"/>
              <a:gd name="f105" fmla="val 480"/>
              <a:gd name="f106" fmla="val 16300"/>
              <a:gd name="f107" fmla="val 14660"/>
              <a:gd name="f108" fmla="val 13900"/>
              <a:gd name="f109" fmla="val 13210"/>
              <a:gd name="f110" fmla="val 1070"/>
              <a:gd name="f111" fmla="val 12640"/>
              <a:gd name="f112" fmla="val 380"/>
              <a:gd name="f113" fmla="val 12160"/>
              <a:gd name="f114" fmla="val 10120"/>
              <a:gd name="f115" fmla="val 8590"/>
              <a:gd name="f116" fmla="val 840"/>
              <a:gd name="f117" fmla="val 7330"/>
              <a:gd name="f118" fmla="val 7410"/>
              <a:gd name="f119" fmla="val 2040"/>
              <a:gd name="f120" fmla="val 7690"/>
              <a:gd name="f121" fmla="val 2090"/>
              <a:gd name="f122" fmla="val 7920"/>
              <a:gd name="f123" fmla="val 2790"/>
              <a:gd name="f124" fmla="val 7480"/>
              <a:gd name="f125" fmla="val 3050"/>
              <a:gd name="f126" fmla="val 7670"/>
              <a:gd name="f127" fmla="val 3310"/>
              <a:gd name="f128" fmla="val 11130"/>
              <a:gd name="f129" fmla="val 1910"/>
              <a:gd name="f130" fmla="val 11080"/>
              <a:gd name="f131" fmla="val 2160"/>
              <a:gd name="f132" fmla="val 11030"/>
              <a:gd name="f133" fmla="val 2400"/>
              <a:gd name="f134" fmla="val 14720"/>
              <a:gd name="f135" fmla="val 1400"/>
              <a:gd name="f136" fmla="val 14640"/>
              <a:gd name="f137" fmla="val 1720"/>
              <a:gd name="f138" fmla="val 14540"/>
              <a:gd name="f139" fmla="val 2010"/>
              <a:gd name="f140" fmla="val 19130"/>
              <a:gd name="f141" fmla="val 2890"/>
              <a:gd name="f142" fmla="val 19230"/>
              <a:gd name="f143" fmla="val 3290"/>
              <a:gd name="f144" fmla="val 19190"/>
              <a:gd name="f145" fmla="val 3380"/>
              <a:gd name="f146" fmla="val 20660"/>
              <a:gd name="f147" fmla="val 8170"/>
              <a:gd name="f148" fmla="val 20430"/>
              <a:gd name="f149" fmla="val 8620"/>
              <a:gd name="f150" fmla="val 20110"/>
              <a:gd name="f151" fmla="val 8990"/>
              <a:gd name="f152" fmla="val 18660"/>
              <a:gd name="f153" fmla="val 18740"/>
              <a:gd name="f154" fmla="val 14200"/>
              <a:gd name="f155" fmla="val 18280"/>
              <a:gd name="f156" fmla="val 12200"/>
              <a:gd name="f157" fmla="val 17000"/>
              <a:gd name="f158" fmla="val 11450"/>
              <a:gd name="f159" fmla="val 14320"/>
              <a:gd name="f160" fmla="val 17980"/>
              <a:gd name="f161" fmla="val 14350"/>
              <a:gd name="f162" fmla="val 17680"/>
              <a:gd name="f163" fmla="val 14370"/>
              <a:gd name="f164" fmla="val 17360"/>
              <a:gd name="f165" fmla="val 8220"/>
              <a:gd name="f166" fmla="val 8060"/>
              <a:gd name="f167" fmla="val 19250"/>
              <a:gd name="f168" fmla="val 7960"/>
              <a:gd name="f169" fmla="val 18950"/>
              <a:gd name="f170" fmla="val 7860"/>
              <a:gd name="f171" fmla="val 18640"/>
              <a:gd name="f172" fmla="val 3090"/>
              <a:gd name="f173" fmla="val 3280"/>
              <a:gd name="f174" fmla="val 17540"/>
              <a:gd name="f175" fmla="val 3460"/>
              <a:gd name="f176" fmla="val 17450"/>
              <a:gd name="f177" fmla="val 12900"/>
              <a:gd name="f178" fmla="val 1780"/>
              <a:gd name="f179" fmla="val 13130"/>
              <a:gd name="f180" fmla="val 2330"/>
              <a:gd name="f181" fmla="val 13040"/>
              <a:gd name="f182" fmla="*/ 1800 1800 1"/>
              <a:gd name="f183" fmla="+- 0 0 23592960"/>
              <a:gd name="f184" fmla="val 1800"/>
              <a:gd name="f185" fmla="*/ 1200 1200 1"/>
              <a:gd name="f186" fmla="val 1200"/>
              <a:gd name="f187" fmla="*/ 700 700 1"/>
              <a:gd name="f188" fmla="val 700"/>
              <a:gd name="f189" fmla="val -2147483647"/>
              <a:gd name="f190" fmla="*/ f5 1 21600"/>
              <a:gd name="f191" fmla="*/ f6 1 21600"/>
              <a:gd name="f192" fmla="*/ f9 1 180"/>
              <a:gd name="f193" fmla="*/ 1 f10 1"/>
              <a:gd name="f194" fmla="*/ f11 1 25856"/>
              <a:gd name="f195" fmla="*/ 1 f12 1"/>
              <a:gd name="f196" fmla="*/ 0 f9 1"/>
              <a:gd name="f197" fmla="*/ f7 f2 1"/>
              <a:gd name="f198" fmla="*/ f183 f2 1"/>
              <a:gd name="f199" fmla="+- f8 0 f7"/>
              <a:gd name="f200" fmla="pin -2147483647 f0 2147483647"/>
              <a:gd name="f201" fmla="pin -2147483647 f1 2147483647"/>
              <a:gd name="f202" fmla="val f200"/>
              <a:gd name="f203" fmla="val f201"/>
              <a:gd name="f204" fmla="*/ f193 1 11520"/>
              <a:gd name="f205" fmla="*/ f194 1 180"/>
              <a:gd name="f206" fmla="*/ f195 1 f13"/>
              <a:gd name="f207" fmla="*/ f196 1 f4"/>
              <a:gd name="f208" fmla="*/ f197 1 f4"/>
              <a:gd name="f209" fmla="*/ f198 1 f4"/>
              <a:gd name="f210" fmla="*/ f199 1 21600"/>
              <a:gd name="f211" fmla="*/ f200 f190 1"/>
              <a:gd name="f212" fmla="*/ f201 f191 1"/>
              <a:gd name="f213" fmla="+- f202 0 10800"/>
              <a:gd name="f214" fmla="+- f203 0 10800"/>
              <a:gd name="f215" fmla="*/ f204 1 180"/>
              <a:gd name="f216" fmla="*/ f206 1 180"/>
              <a:gd name="f217" fmla="+- 0 0 f207"/>
              <a:gd name="f218" fmla="+- f208 0 f3"/>
              <a:gd name="f219" fmla="+- f209 0 f3"/>
              <a:gd name="f220" fmla="*/ 3000 f210 1"/>
              <a:gd name="f221" fmla="*/ 17110 f210 1"/>
              <a:gd name="f222" fmla="*/ 17330 f210 1"/>
              <a:gd name="f223" fmla="*/ 3320 f210 1"/>
              <a:gd name="f224" fmla="+- 0 0 f214"/>
              <a:gd name="f225" fmla="+- 0 0 f213"/>
              <a:gd name="f226" fmla="*/ f217 f2 1"/>
              <a:gd name="f227" fmla="+- f219 0 f218"/>
              <a:gd name="f228" fmla="*/ f220 1 f210"/>
              <a:gd name="f229" fmla="*/ f221 1 f210"/>
              <a:gd name="f230" fmla="*/ f223 1 f210"/>
              <a:gd name="f231" fmla="*/ f222 1 f210"/>
              <a:gd name="f232" fmla="*/ f226 1 f9"/>
              <a:gd name="f233" fmla="+- 0 0 f224"/>
              <a:gd name="f234" fmla="+- 0 0 f225"/>
              <a:gd name="f235" fmla="*/ f228 f190 1"/>
              <a:gd name="f236" fmla="*/ f229 f190 1"/>
              <a:gd name="f237" fmla="*/ f231 f191 1"/>
              <a:gd name="f238" fmla="*/ f230 f191 1"/>
              <a:gd name="f239" fmla="+- f232 0 f3"/>
              <a:gd name="f240" fmla="+- 0 0 f233"/>
              <a:gd name="f241" fmla="+- 0 0 f234"/>
              <a:gd name="f242" fmla="at2 f240 f241"/>
              <a:gd name="f243" fmla="+- f239 f3 0"/>
              <a:gd name="f244" fmla="+- f242 f3 0"/>
              <a:gd name="f245" fmla="*/ f243 f9 1"/>
              <a:gd name="f246" fmla="*/ f244 f9 1"/>
              <a:gd name="f247" fmla="*/ f245 1 f2"/>
              <a:gd name="f248" fmla="*/ f246 1 f2"/>
              <a:gd name="f249" fmla="+- 0 0 f247"/>
              <a:gd name="f250" fmla="+- 0 0 f248"/>
              <a:gd name="f251" fmla="+- 0 0 f249"/>
              <a:gd name="f252" fmla="val f250"/>
              <a:gd name="f253" fmla="*/ f251 f2 1"/>
              <a:gd name="f254" fmla="+- 0 0 f252"/>
              <a:gd name="f255" fmla="*/ f253 1 f9"/>
              <a:gd name="f256" fmla="*/ f254 f2 1"/>
              <a:gd name="f257" fmla="+- f255 0 f3"/>
              <a:gd name="f258" fmla="*/ f256 1 f9"/>
              <a:gd name="f259" fmla="cos 1 f257"/>
              <a:gd name="f260" fmla="sin 1 f257"/>
              <a:gd name="f261" fmla="*/ f258 f9 1"/>
              <a:gd name="f262" fmla="+- 0 0 f259"/>
              <a:gd name="f263" fmla="+- 0 0 f260"/>
              <a:gd name="f264" fmla="*/ f261 1 f2"/>
              <a:gd name="f265" fmla="+- 0 0 f262"/>
              <a:gd name="f266" fmla="+- 0 0 f263"/>
              <a:gd name="f267" fmla="+- 0 0 f264"/>
              <a:gd name="f268" fmla="val f265"/>
              <a:gd name="f269" fmla="val f266"/>
              <a:gd name="f270" fmla="+- 0 0 f268"/>
              <a:gd name="f271" fmla="+- 0 0 f269"/>
              <a:gd name="f272" fmla="*/ f267 1 f192"/>
              <a:gd name="f273" fmla="*/ 1800 f270 1"/>
              <a:gd name="f274" fmla="*/ 1800 f271 1"/>
              <a:gd name="f275" fmla="*/ 1200 f270 1"/>
              <a:gd name="f276" fmla="*/ 1200 f271 1"/>
              <a:gd name="f277" fmla="*/ 700 f270 1"/>
              <a:gd name="f278" fmla="*/ 700 f271 1"/>
              <a:gd name="f279" fmla="*/ f272 1 f215"/>
              <a:gd name="f280" fmla="*/ f273 f273 1"/>
              <a:gd name="f281" fmla="*/ f274 f274 1"/>
              <a:gd name="f282" fmla="*/ f275 f275 1"/>
              <a:gd name="f283" fmla="*/ f276 f276 1"/>
              <a:gd name="f284" fmla="*/ f277 f277 1"/>
              <a:gd name="f285" fmla="*/ f278 f278 1"/>
              <a:gd name="f286" fmla="*/ f279 1 f205"/>
              <a:gd name="f287" fmla="+- f280 f281 0"/>
              <a:gd name="f288" fmla="+- f282 f283 0"/>
              <a:gd name="f289" fmla="+- f284 f285 0"/>
              <a:gd name="f290" fmla="*/ f286 1 f216"/>
              <a:gd name="f291" fmla="sqrt f287"/>
              <a:gd name="f292" fmla="sqrt f288"/>
              <a:gd name="f293" fmla="sqrt f289"/>
              <a:gd name="f294" fmla="*/ f290 f192 1"/>
              <a:gd name="f295" fmla="*/ f182 1 f291"/>
              <a:gd name="f296" fmla="*/ f185 1 f292"/>
              <a:gd name="f297" fmla="*/ f187 1 f293"/>
              <a:gd name="f298" fmla="+- 0 0 f294"/>
              <a:gd name="f299" fmla="*/ f270 f295 1"/>
              <a:gd name="f300" fmla="*/ f271 f295 1"/>
              <a:gd name="f301" fmla="*/ f270 f296 1"/>
              <a:gd name="f302" fmla="*/ f271 f296 1"/>
              <a:gd name="f303" fmla="*/ f270 f297 1"/>
              <a:gd name="f304" fmla="*/ f271 f297 1"/>
              <a:gd name="f305" fmla="*/ f298 f2 1"/>
              <a:gd name="f306" fmla="+- f202 0 f303"/>
              <a:gd name="f307" fmla="+- f203 0 f304"/>
              <a:gd name="f308" fmla="*/ f305 1 f9"/>
              <a:gd name="f309" fmla="+- f308 0 f3"/>
              <a:gd name="f310" fmla="+- f309 f3 0"/>
              <a:gd name="f311" fmla="*/ f310 f9 1"/>
              <a:gd name="f312" fmla="*/ f311 1 f2"/>
              <a:gd name="f313" fmla="+- 0 0 f312"/>
              <a:gd name="f314" fmla="+- 0 0 f313"/>
              <a:gd name="f315" fmla="*/ f314 f2 1"/>
              <a:gd name="f316" fmla="*/ f315 1 f9"/>
              <a:gd name="f317" fmla="+- f316 0 f3"/>
              <a:gd name="f318" fmla="sin 1 f317"/>
              <a:gd name="f319" fmla="cos 1 f317"/>
              <a:gd name="f320" fmla="+- 0 0 f318"/>
              <a:gd name="f321" fmla="+- 0 0 f319"/>
              <a:gd name="f322" fmla="+- 0 0 f320"/>
              <a:gd name="f323" fmla="+- 0 0 f321"/>
              <a:gd name="f324" fmla="val f322"/>
              <a:gd name="f325" fmla="val f323"/>
              <a:gd name="f326" fmla="+- 0 0 f324"/>
              <a:gd name="f327" fmla="+- 0 0 f325"/>
              <a:gd name="f328" fmla="*/ 10800 f326 1"/>
              <a:gd name="f329" fmla="*/ 10800 f327 1"/>
              <a:gd name="f330" fmla="+- f328 10800 0"/>
              <a:gd name="f331" fmla="+- f329 10800 0"/>
              <a:gd name="f332" fmla="*/ f328 1 12"/>
              <a:gd name="f333" fmla="*/ f329 1 12"/>
              <a:gd name="f334" fmla="+- f202 0 f330"/>
              <a:gd name="f335" fmla="+- f203 0 f331"/>
              <a:gd name="f336" fmla="*/ f334 1 3"/>
              <a:gd name="f337" fmla="*/ f335 1 3"/>
              <a:gd name="f338" fmla="*/ f334 2 1"/>
              <a:gd name="f339" fmla="*/ f335 2 1"/>
              <a:gd name="f340" fmla="*/ f338 1 3"/>
              <a:gd name="f341" fmla="*/ f339 1 3"/>
              <a:gd name="f342" fmla="+- f336 f330 0"/>
              <a:gd name="f343" fmla="+- f337 f331 0"/>
              <a:gd name="f344" fmla="+- f342 0 f332"/>
              <a:gd name="f345" fmla="+- f343 0 f333"/>
              <a:gd name="f346" fmla="+- f340 f330 0"/>
              <a:gd name="f347" fmla="+- f341 f331 0"/>
              <a:gd name="f348" fmla="+- f344 0 f299"/>
              <a:gd name="f349" fmla="+- f345 0 f300"/>
              <a:gd name="f350" fmla="+- f346 0 f301"/>
              <a:gd name="f351" fmla="+- f347 0 f302"/>
            </a:gdLst>
            <a:ahLst>
              <a:ahXY gdRefX="f0" minX="f189" maxX="f14" gdRefY="f1" minY="f189" maxY="f14">
                <a:pos x="f211" y="f212"/>
              </a:ahXY>
            </a:ahLst>
            <a:cxnLst>
              <a:cxn ang="3cd4">
                <a:pos x="hc" y="t"/>
              </a:cxn>
              <a:cxn ang="0">
                <a:pos x="r" y="vc"/>
              </a:cxn>
              <a:cxn ang="cd4">
                <a:pos x="hc" y="b"/>
              </a:cxn>
              <a:cxn ang="cd2">
                <a:pos x="l" y="vc"/>
              </a:cxn>
            </a:cxnLst>
            <a:rect l="f235" t="f238" r="f236" b="f237"/>
            <a:pathLst>
              <a:path w="21600" h="21600">
                <a:moveTo>
                  <a:pt x="f15" y="f16"/>
                </a:moveTo>
                <a:cubicBezTo>
                  <a:pt x="f17" y="f18"/>
                  <a:pt x="f19" y="f20"/>
                  <a:pt x="f21" y="f20"/>
                </a:cubicBezTo>
                <a:cubicBezTo>
                  <a:pt x="f22" y="f23"/>
                  <a:pt x="f24" y="f25"/>
                  <a:pt x="f26" y="f27"/>
                </a:cubicBezTo>
                <a:cubicBezTo>
                  <a:pt x="f28" y="f29"/>
                  <a:pt x="f30" y="f31"/>
                  <a:pt x="f32" y="f31"/>
                </a:cubicBezTo>
                <a:cubicBezTo>
                  <a:pt x="f33" y="f34"/>
                  <a:pt x="f35" y="f36"/>
                  <a:pt x="f37" y="f38"/>
                </a:cubicBezTo>
                <a:cubicBezTo>
                  <a:pt x="f39" y="f40"/>
                  <a:pt x="f41" y="f7"/>
                  <a:pt x="f42" y="f7"/>
                </a:cubicBezTo>
                <a:cubicBezTo>
                  <a:pt x="f43" y="f7"/>
                  <a:pt x="f44" y="f45"/>
                  <a:pt x="f46" y="f47"/>
                </a:cubicBezTo>
                <a:cubicBezTo>
                  <a:pt x="f48" y="f49"/>
                  <a:pt x="f50" y="f7"/>
                  <a:pt x="f51" y="f7"/>
                </a:cubicBezTo>
                <a:cubicBezTo>
                  <a:pt x="f52" y="f7"/>
                  <a:pt x="f53" y="f54"/>
                  <a:pt x="f55" y="f56"/>
                </a:cubicBezTo>
                <a:cubicBezTo>
                  <a:pt x="f57" y="f58"/>
                  <a:pt x="f59" y="f60"/>
                  <a:pt x="f59" y="f61"/>
                </a:cubicBezTo>
                <a:cubicBezTo>
                  <a:pt x="f59" y="f62"/>
                  <a:pt x="f63" y="f64"/>
                  <a:pt x="f65" y="f66"/>
                </a:cubicBezTo>
                <a:cubicBezTo>
                  <a:pt x="f67" y="f68"/>
                  <a:pt x="f8" y="f69"/>
                  <a:pt x="f8" y="f70"/>
                </a:cubicBezTo>
                <a:cubicBezTo>
                  <a:pt x="f8" y="f71"/>
                  <a:pt x="f72" y="f73"/>
                  <a:pt x="f74" y="f75"/>
                </a:cubicBezTo>
                <a:cubicBezTo>
                  <a:pt x="f74" y="f76"/>
                  <a:pt x="f77" y="f78"/>
                  <a:pt x="f79" y="f78"/>
                </a:cubicBezTo>
                <a:cubicBezTo>
                  <a:pt x="f80" y="f78"/>
                  <a:pt x="f81" y="f82"/>
                  <a:pt x="f83" y="f84"/>
                </a:cubicBezTo>
                <a:cubicBezTo>
                  <a:pt x="f85" y="f57"/>
                  <a:pt x="f86" y="f8"/>
                  <a:pt x="f87" y="f8"/>
                </a:cubicBezTo>
                <a:cubicBezTo>
                  <a:pt x="f88" y="f8"/>
                  <a:pt x="f89" y="f90"/>
                  <a:pt x="f91" y="f92"/>
                </a:cubicBezTo>
                <a:cubicBezTo>
                  <a:pt x="f93" y="f94"/>
                  <a:pt x="f95" y="f96"/>
                  <a:pt x="f97" y="f96"/>
                </a:cubicBezTo>
                <a:cubicBezTo>
                  <a:pt x="f98" y="f96"/>
                  <a:pt x="f99" y="f100"/>
                  <a:pt x="f101" y="f102"/>
                </a:cubicBezTo>
                <a:cubicBezTo>
                  <a:pt x="f103" y="f104"/>
                  <a:pt x="f105" y="f106"/>
                  <a:pt x="f105" y="f107"/>
                </a:cubicBezTo>
                <a:cubicBezTo>
                  <a:pt x="f105" y="f108"/>
                  <a:pt x="f34" y="f109"/>
                  <a:pt x="f110" y="f111"/>
                </a:cubicBezTo>
                <a:cubicBezTo>
                  <a:pt x="f112" y="f113"/>
                  <a:pt x="f7" y="f37"/>
                  <a:pt x="f7" y="f114"/>
                </a:cubicBezTo>
                <a:cubicBezTo>
                  <a:pt x="f7" y="f115"/>
                  <a:pt x="f116" y="f117"/>
                  <a:pt x="f15" y="f16"/>
                </a:cubicBezTo>
                <a:close/>
              </a:path>
              <a:path w="21600" h="21600" fill="none">
                <a:moveTo>
                  <a:pt x="f15" y="f16"/>
                </a:moveTo>
                <a:cubicBezTo>
                  <a:pt x="f23" y="f118"/>
                  <a:pt x="f119" y="f120"/>
                  <a:pt x="f121" y="f122"/>
                </a:cubicBezTo>
              </a:path>
              <a:path w="21600" h="21600" fill="none">
                <a:moveTo>
                  <a:pt x="f26" y="f27"/>
                </a:moveTo>
                <a:cubicBezTo>
                  <a:pt x="f64" y="f123"/>
                  <a:pt x="f124" y="f125"/>
                  <a:pt x="f126" y="f127"/>
                </a:cubicBezTo>
              </a:path>
              <a:path w="21600" h="21600" fill="none">
                <a:moveTo>
                  <a:pt x="f37" y="f38"/>
                </a:moveTo>
                <a:cubicBezTo>
                  <a:pt x="f128" y="f129"/>
                  <a:pt x="f130" y="f131"/>
                  <a:pt x="f132" y="f133"/>
                </a:cubicBezTo>
              </a:path>
              <a:path w="21600" h="21600" fill="none">
                <a:moveTo>
                  <a:pt x="f46" y="f47"/>
                </a:moveTo>
                <a:cubicBezTo>
                  <a:pt x="f134" y="f135"/>
                  <a:pt x="f136" y="f137"/>
                  <a:pt x="f138" y="f139"/>
                </a:cubicBezTo>
              </a:path>
              <a:path w="21600" h="21600" fill="none">
                <a:moveTo>
                  <a:pt x="f55" y="f56"/>
                </a:moveTo>
                <a:cubicBezTo>
                  <a:pt x="f140" y="f141"/>
                  <a:pt x="f142" y="f143"/>
                  <a:pt x="f144" y="f145"/>
                </a:cubicBezTo>
              </a:path>
              <a:path w="21600" h="21600" fill="none">
                <a:moveTo>
                  <a:pt x="f65" y="f66"/>
                </a:moveTo>
                <a:cubicBezTo>
                  <a:pt x="f146" y="f147"/>
                  <a:pt x="f148" y="f149"/>
                  <a:pt x="f150" y="f151"/>
                </a:cubicBezTo>
              </a:path>
              <a:path w="21600" h="21600" fill="none">
                <a:moveTo>
                  <a:pt x="f152" y="f75"/>
                </a:moveTo>
                <a:cubicBezTo>
                  <a:pt x="f153" y="f154"/>
                  <a:pt x="f155" y="f156"/>
                  <a:pt x="f157" y="f158"/>
                </a:cubicBezTo>
              </a:path>
              <a:path w="21600" h="21600" fill="none">
                <a:moveTo>
                  <a:pt x="f83" y="f84"/>
                </a:moveTo>
                <a:cubicBezTo>
                  <a:pt x="f159" y="f160"/>
                  <a:pt x="f161" y="f162"/>
                  <a:pt x="f163" y="f164"/>
                </a:cubicBezTo>
              </a:path>
              <a:path w="21600" h="21600" fill="none">
                <a:moveTo>
                  <a:pt x="f165" y="f92"/>
                </a:moveTo>
                <a:cubicBezTo>
                  <a:pt x="f166" y="f167"/>
                  <a:pt x="f168" y="f169"/>
                  <a:pt x="f170" y="f171"/>
                </a:cubicBezTo>
              </a:path>
              <a:path w="21600" h="21600" fill="none">
                <a:moveTo>
                  <a:pt x="f101" y="f102"/>
                </a:moveTo>
                <a:cubicBezTo>
                  <a:pt x="f172" y="f104"/>
                  <a:pt x="f173" y="f174"/>
                  <a:pt x="f175" y="f176"/>
                </a:cubicBezTo>
              </a:path>
              <a:path w="21600" h="21600" fill="none">
                <a:moveTo>
                  <a:pt x="f110" y="f111"/>
                </a:moveTo>
                <a:cubicBezTo>
                  <a:pt x="f135" y="f177"/>
                  <a:pt x="f178" y="f179"/>
                  <a:pt x="f180" y="f181"/>
                </a:cubicBezTo>
              </a:path>
              <a:path w="21600" h="21600">
                <a:moveTo>
                  <a:pt x="f348" y="f349"/>
                </a:moveTo>
                <a:arcTo wR="f184" hR="f184" stAng="f218" swAng="f227"/>
                <a:close/>
              </a:path>
              <a:path w="21600" h="21600">
                <a:moveTo>
                  <a:pt x="f350" y="f351"/>
                </a:moveTo>
                <a:arcTo wR="f186" hR="f186" stAng="f218" swAng="f227"/>
                <a:close/>
              </a:path>
              <a:path w="21600" h="21600">
                <a:moveTo>
                  <a:pt x="f306" y="f307"/>
                </a:moveTo>
                <a:arcTo wR="f188" hR="f188" stAng="f218" swAng="f227"/>
                <a:close/>
              </a:path>
            </a:pathLst>
          </a:custGeom>
          <a:solidFill>
            <a:srgbClr val="729FCF">
              <a:alpha val="50000"/>
            </a:srgbClr>
          </a:solidFill>
          <a:ln w="9360" cap="flat">
            <a:solidFill>
              <a:srgbClr val="3465A4"/>
            </a:solidFill>
            <a:prstDash val="solid"/>
            <a:round/>
          </a:ln>
        </p:spPr>
        <p:txBody>
          <a:bodyPr wrap="none" lIns="81638" tIns="42452" rIns="81638" bIns="42452" anchor="ctr" anchorCtr="0" compatLnSpc="0">
            <a:noAutofit/>
          </a:bodyPr>
          <a:lstStyle/>
          <a:p>
            <a:pPr defTabSz="829452"/>
            <a:endParaRPr lang="en-US" sz="1633">
              <a:solidFill>
                <a:prstClr val="black"/>
              </a:solidFill>
              <a:latin typeface="Source Sans Pro" pitchFamily="34"/>
              <a:ea typeface="源ノ角ゴシック Normal" pitchFamily="2"/>
              <a:cs typeface="FreeSans" pitchFamily="2"/>
            </a:endParaRPr>
          </a:p>
        </p:txBody>
      </p:sp>
      <p:pic>
        <p:nvPicPr>
          <p:cNvPr id="6" name="Picture 5">
            <a:extLst>
              <a:ext uri="{FF2B5EF4-FFF2-40B4-BE49-F238E27FC236}">
                <a16:creationId xmlns:a16="http://schemas.microsoft.com/office/drawing/2014/main" id="{780165B3-A203-4F60-90A6-C0127663E507}"/>
              </a:ext>
            </a:extLst>
          </p:cNvPr>
          <p:cNvPicPr>
            <a:picLocks noChangeAspect="1"/>
          </p:cNvPicPr>
          <p:nvPr/>
        </p:nvPicPr>
        <p:blipFill>
          <a:blip r:embed="rId5">
            <a:lum/>
            <a:alphaModFix/>
          </a:blip>
          <a:srcRect/>
          <a:stretch>
            <a:fillRect/>
          </a:stretch>
        </p:blipFill>
        <p:spPr>
          <a:xfrm>
            <a:off x="497338" y="3732840"/>
            <a:ext cx="1814318" cy="1866240"/>
          </a:xfrm>
          <a:prstGeom prst="rect">
            <a:avLst/>
          </a:prstGeom>
          <a:noFill/>
          <a:ln>
            <a:noFill/>
          </a:ln>
        </p:spPr>
      </p:pic>
      <p:pic>
        <p:nvPicPr>
          <p:cNvPr id="7" name="Picture 6">
            <a:extLst>
              <a:ext uri="{FF2B5EF4-FFF2-40B4-BE49-F238E27FC236}">
                <a16:creationId xmlns:a16="http://schemas.microsoft.com/office/drawing/2014/main" id="{B22F6F90-95D1-4054-8688-DB6DB64376D7}"/>
              </a:ext>
            </a:extLst>
          </p:cNvPr>
          <p:cNvPicPr>
            <a:picLocks noChangeAspect="1"/>
          </p:cNvPicPr>
          <p:nvPr/>
        </p:nvPicPr>
        <p:blipFill>
          <a:blip r:embed="rId6">
            <a:lum/>
            <a:alphaModFix/>
          </a:blip>
          <a:srcRect/>
          <a:stretch>
            <a:fillRect/>
          </a:stretch>
        </p:blipFill>
        <p:spPr>
          <a:xfrm>
            <a:off x="2416479" y="3815785"/>
            <a:ext cx="1896609" cy="1336247"/>
          </a:xfrm>
          <a:prstGeom prst="rect">
            <a:avLst/>
          </a:prstGeom>
          <a:noFill/>
          <a:ln>
            <a:noFill/>
          </a:ln>
        </p:spPr>
      </p:pic>
    </p:spTree>
    <p:extLst>
      <p:ext uri="{BB962C8B-B14F-4D97-AF65-F5344CB8AC3E}">
        <p14:creationId xmlns:p14="http://schemas.microsoft.com/office/powerpoint/2010/main" val="211027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B405-1D4D-4580-85C6-CBDF73EEDE67}"/>
              </a:ext>
            </a:extLst>
          </p:cNvPr>
          <p:cNvSpPr txBox="1">
            <a:spLocks noGrp="1"/>
          </p:cNvSpPr>
          <p:nvPr>
            <p:ph type="title"/>
          </p:nvPr>
        </p:nvSpPr>
        <p:spPr/>
        <p:txBody>
          <a:bodyPr/>
          <a:lstStyle/>
          <a:p>
            <a:pPr lvl="0"/>
            <a:r>
              <a:rPr lang="en-US"/>
              <a:t>Why privacy by design?</a:t>
            </a:r>
          </a:p>
        </p:txBody>
      </p:sp>
      <p:sp>
        <p:nvSpPr>
          <p:cNvPr id="3" name="Text Placeholder 2">
            <a:extLst>
              <a:ext uri="{FF2B5EF4-FFF2-40B4-BE49-F238E27FC236}">
                <a16:creationId xmlns:a16="http://schemas.microsoft.com/office/drawing/2014/main" id="{34F03AED-5584-4320-94F6-C430F22AA66B}"/>
              </a:ext>
            </a:extLst>
          </p:cNvPr>
          <p:cNvSpPr txBox="1">
            <a:spLocks noGrp="1"/>
          </p:cNvSpPr>
          <p:nvPr>
            <p:ph idx="1"/>
          </p:nvPr>
        </p:nvSpPr>
        <p:spPr/>
        <p:txBody>
          <a:bodyPr/>
          <a:lstStyle/>
          <a:p>
            <a:pPr lvl="0"/>
            <a:r>
              <a:rPr lang="en-US"/>
              <a:t>Asymmetric Time Investment</a:t>
            </a:r>
          </a:p>
        </p:txBody>
      </p:sp>
      <p:sp>
        <p:nvSpPr>
          <p:cNvPr id="62" name="Slide Number Placeholder 3">
            <a:extLst>
              <a:ext uri="{FF2B5EF4-FFF2-40B4-BE49-F238E27FC236}">
                <a16:creationId xmlns:a16="http://schemas.microsoft.com/office/drawing/2014/main" id="{B6CBCAF3-D277-4C16-8A0C-E6807143E124}"/>
              </a:ext>
            </a:extLst>
          </p:cNvPr>
          <p:cNvSpPr>
            <a:spLocks noGrp="1"/>
          </p:cNvSpPr>
          <p:nvPr>
            <p:ph type="sldNum" sz="quarter" idx="12"/>
          </p:nvPr>
        </p:nvSpPr>
        <p:spPr/>
        <p:txBody>
          <a:bodyPr/>
          <a:lstStyle/>
          <a:p>
            <a:pPr defTabSz="829452"/>
            <a:fld id="{D0C4F3B2-765E-4BA9-AA64-ECAB2B586837}" type="slidenum">
              <a:rPr lang="en-US"/>
              <a:pPr defTabSz="829452"/>
              <a:t>5</a:t>
            </a:fld>
            <a:endParaRPr lang="en-US"/>
          </a:p>
        </p:txBody>
      </p:sp>
      <p:pic>
        <p:nvPicPr>
          <p:cNvPr id="4" name="Picture 3">
            <a:extLst>
              <a:ext uri="{FF2B5EF4-FFF2-40B4-BE49-F238E27FC236}">
                <a16:creationId xmlns:a16="http://schemas.microsoft.com/office/drawing/2014/main" id="{0614D95D-5BA6-4F71-BBF0-BC913C4E9124}"/>
              </a:ext>
            </a:extLst>
          </p:cNvPr>
          <p:cNvPicPr>
            <a:picLocks noChangeAspect="1"/>
          </p:cNvPicPr>
          <p:nvPr/>
        </p:nvPicPr>
        <p:blipFill>
          <a:blip r:embed="rId3">
            <a:lum/>
            <a:alphaModFix/>
          </a:blip>
          <a:srcRect/>
          <a:stretch>
            <a:fillRect/>
          </a:stretch>
        </p:blipFill>
        <p:spPr>
          <a:xfrm>
            <a:off x="580608" y="3983631"/>
            <a:ext cx="1822809" cy="1822809"/>
          </a:xfrm>
          <a:prstGeom prst="rect">
            <a:avLst/>
          </a:prstGeom>
          <a:noFill/>
          <a:ln>
            <a:noFill/>
          </a:ln>
        </p:spPr>
      </p:pic>
      <p:grpSp>
        <p:nvGrpSpPr>
          <p:cNvPr id="5" name="Group 4">
            <a:extLst>
              <a:ext uri="{FF2B5EF4-FFF2-40B4-BE49-F238E27FC236}">
                <a16:creationId xmlns:a16="http://schemas.microsoft.com/office/drawing/2014/main" id="{DB9AF35D-2748-430E-9473-327E87E2112A}"/>
              </a:ext>
            </a:extLst>
          </p:cNvPr>
          <p:cNvGrpSpPr/>
          <p:nvPr/>
        </p:nvGrpSpPr>
        <p:grpSpPr>
          <a:xfrm>
            <a:off x="2416479" y="3815784"/>
            <a:ext cx="2062497" cy="1244160"/>
            <a:chOff x="2664000" y="4206240"/>
            <a:chExt cx="2273760" cy="1371600"/>
          </a:xfrm>
        </p:grpSpPr>
        <p:pic>
          <p:nvPicPr>
            <p:cNvPr id="6" name="Picture 5">
              <a:extLst>
                <a:ext uri="{FF2B5EF4-FFF2-40B4-BE49-F238E27FC236}">
                  <a16:creationId xmlns:a16="http://schemas.microsoft.com/office/drawing/2014/main" id="{4CBB6A4D-8A88-45BB-B205-E8D08917AD28}"/>
                </a:ext>
              </a:extLst>
            </p:cNvPr>
            <p:cNvPicPr>
              <a:picLocks noChangeAspect="1"/>
            </p:cNvPicPr>
            <p:nvPr/>
          </p:nvPicPr>
          <p:blipFill>
            <a:blip r:embed="rId4">
              <a:lum/>
              <a:alphaModFix/>
            </a:blip>
            <a:srcRect/>
            <a:stretch>
              <a:fillRect/>
            </a:stretch>
          </p:blipFill>
          <p:spPr>
            <a:xfrm>
              <a:off x="2664000" y="4206240"/>
              <a:ext cx="1272959" cy="961559"/>
            </a:xfrm>
            <a:prstGeom prst="rect">
              <a:avLst/>
            </a:prstGeom>
            <a:noFill/>
            <a:ln>
              <a:noFill/>
            </a:ln>
          </p:spPr>
        </p:pic>
        <p:pic>
          <p:nvPicPr>
            <p:cNvPr id="7" name="Picture 6">
              <a:extLst>
                <a:ext uri="{FF2B5EF4-FFF2-40B4-BE49-F238E27FC236}">
                  <a16:creationId xmlns:a16="http://schemas.microsoft.com/office/drawing/2014/main" id="{12E40CB2-3B0C-495C-A768-7CFF0FCD4E93}"/>
                </a:ext>
              </a:extLst>
            </p:cNvPr>
            <p:cNvPicPr>
              <a:picLocks noChangeAspect="1"/>
            </p:cNvPicPr>
            <p:nvPr/>
          </p:nvPicPr>
          <p:blipFill>
            <a:blip r:embed="rId5">
              <a:lum/>
              <a:alphaModFix/>
            </a:blip>
            <a:srcRect/>
            <a:stretch>
              <a:fillRect/>
            </a:stretch>
          </p:blipFill>
          <p:spPr>
            <a:xfrm>
              <a:off x="3714480" y="4266000"/>
              <a:ext cx="1223280" cy="1311840"/>
            </a:xfrm>
            <a:prstGeom prst="rect">
              <a:avLst/>
            </a:prstGeom>
            <a:noFill/>
            <a:ln>
              <a:noFill/>
            </a:ln>
          </p:spPr>
        </p:pic>
      </p:grpSp>
      <p:grpSp>
        <p:nvGrpSpPr>
          <p:cNvPr id="8" name="Group 7">
            <a:extLst>
              <a:ext uri="{FF2B5EF4-FFF2-40B4-BE49-F238E27FC236}">
                <a16:creationId xmlns:a16="http://schemas.microsoft.com/office/drawing/2014/main" id="{995F7D8F-574B-4A8E-B0DE-5FB56C7A8561}"/>
              </a:ext>
            </a:extLst>
          </p:cNvPr>
          <p:cNvGrpSpPr/>
          <p:nvPr/>
        </p:nvGrpSpPr>
        <p:grpSpPr>
          <a:xfrm>
            <a:off x="3400705" y="3401064"/>
            <a:ext cx="2062497" cy="1244160"/>
            <a:chOff x="3749040" y="3749040"/>
            <a:chExt cx="2273760" cy="1371600"/>
          </a:xfrm>
        </p:grpSpPr>
        <p:pic>
          <p:nvPicPr>
            <p:cNvPr id="9" name="Picture 8">
              <a:extLst>
                <a:ext uri="{FF2B5EF4-FFF2-40B4-BE49-F238E27FC236}">
                  <a16:creationId xmlns:a16="http://schemas.microsoft.com/office/drawing/2014/main" id="{24C1989E-959B-465B-B5E1-FD5B7F82D4BD}"/>
                </a:ext>
              </a:extLst>
            </p:cNvPr>
            <p:cNvPicPr>
              <a:picLocks noChangeAspect="1"/>
            </p:cNvPicPr>
            <p:nvPr/>
          </p:nvPicPr>
          <p:blipFill>
            <a:blip r:embed="rId4">
              <a:lum/>
              <a:alphaModFix/>
            </a:blip>
            <a:srcRect/>
            <a:stretch>
              <a:fillRect/>
            </a:stretch>
          </p:blipFill>
          <p:spPr>
            <a:xfrm>
              <a:off x="3749040" y="3749040"/>
              <a:ext cx="1272959" cy="961559"/>
            </a:xfrm>
            <a:prstGeom prst="rect">
              <a:avLst/>
            </a:prstGeom>
            <a:noFill/>
            <a:ln>
              <a:noFill/>
            </a:ln>
          </p:spPr>
        </p:pic>
        <p:pic>
          <p:nvPicPr>
            <p:cNvPr id="10" name="Picture 9">
              <a:extLst>
                <a:ext uri="{FF2B5EF4-FFF2-40B4-BE49-F238E27FC236}">
                  <a16:creationId xmlns:a16="http://schemas.microsoft.com/office/drawing/2014/main" id="{FE9B03B5-FE28-43B4-B4F0-56CA2AB89962}"/>
                </a:ext>
              </a:extLst>
            </p:cNvPr>
            <p:cNvPicPr>
              <a:picLocks noChangeAspect="1"/>
            </p:cNvPicPr>
            <p:nvPr/>
          </p:nvPicPr>
          <p:blipFill>
            <a:blip r:embed="rId5">
              <a:lum/>
              <a:alphaModFix/>
            </a:blip>
            <a:srcRect/>
            <a:stretch>
              <a:fillRect/>
            </a:stretch>
          </p:blipFill>
          <p:spPr>
            <a:xfrm>
              <a:off x="4799520" y="3808800"/>
              <a:ext cx="1223280" cy="1311840"/>
            </a:xfrm>
            <a:prstGeom prst="rect">
              <a:avLst/>
            </a:prstGeom>
            <a:noFill/>
            <a:ln>
              <a:noFill/>
            </a:ln>
          </p:spPr>
        </p:pic>
      </p:grpSp>
      <p:grpSp>
        <p:nvGrpSpPr>
          <p:cNvPr id="11" name="Group 10">
            <a:extLst>
              <a:ext uri="{FF2B5EF4-FFF2-40B4-BE49-F238E27FC236}">
                <a16:creationId xmlns:a16="http://schemas.microsoft.com/office/drawing/2014/main" id="{C8AEB232-09A1-4FBE-B2FC-E4DB49143993}"/>
              </a:ext>
            </a:extLst>
          </p:cNvPr>
          <p:cNvGrpSpPr/>
          <p:nvPr/>
        </p:nvGrpSpPr>
        <p:grpSpPr>
          <a:xfrm>
            <a:off x="5651295" y="2571625"/>
            <a:ext cx="2062497" cy="1244159"/>
            <a:chOff x="6230160" y="2834640"/>
            <a:chExt cx="2273760" cy="1371599"/>
          </a:xfrm>
        </p:grpSpPr>
        <p:pic>
          <p:nvPicPr>
            <p:cNvPr id="12" name="Picture 11">
              <a:extLst>
                <a:ext uri="{FF2B5EF4-FFF2-40B4-BE49-F238E27FC236}">
                  <a16:creationId xmlns:a16="http://schemas.microsoft.com/office/drawing/2014/main" id="{74C2F361-40D0-4F49-A518-A08049563E0A}"/>
                </a:ext>
              </a:extLst>
            </p:cNvPr>
            <p:cNvPicPr>
              <a:picLocks noChangeAspect="1"/>
            </p:cNvPicPr>
            <p:nvPr/>
          </p:nvPicPr>
          <p:blipFill>
            <a:blip r:embed="rId4">
              <a:lum/>
              <a:alphaModFix/>
            </a:blip>
            <a:srcRect/>
            <a:stretch>
              <a:fillRect/>
            </a:stretch>
          </p:blipFill>
          <p:spPr>
            <a:xfrm>
              <a:off x="6230160" y="2834640"/>
              <a:ext cx="1272959" cy="961559"/>
            </a:xfrm>
            <a:prstGeom prst="rect">
              <a:avLst/>
            </a:prstGeom>
            <a:noFill/>
            <a:ln>
              <a:noFill/>
            </a:ln>
          </p:spPr>
        </p:pic>
        <p:pic>
          <p:nvPicPr>
            <p:cNvPr id="13" name="Picture 12">
              <a:extLst>
                <a:ext uri="{FF2B5EF4-FFF2-40B4-BE49-F238E27FC236}">
                  <a16:creationId xmlns:a16="http://schemas.microsoft.com/office/drawing/2014/main" id="{8342D95E-AA3D-4047-8637-C001F83E0E18}"/>
                </a:ext>
              </a:extLst>
            </p:cNvPr>
            <p:cNvPicPr>
              <a:picLocks noChangeAspect="1"/>
            </p:cNvPicPr>
            <p:nvPr/>
          </p:nvPicPr>
          <p:blipFill>
            <a:blip r:embed="rId5">
              <a:lum/>
              <a:alphaModFix/>
            </a:blip>
            <a:srcRect/>
            <a:stretch>
              <a:fillRect/>
            </a:stretch>
          </p:blipFill>
          <p:spPr>
            <a:xfrm>
              <a:off x="7280640" y="2894399"/>
              <a:ext cx="1223280" cy="1311840"/>
            </a:xfrm>
            <a:prstGeom prst="rect">
              <a:avLst/>
            </a:prstGeom>
            <a:noFill/>
            <a:ln>
              <a:noFill/>
            </a:ln>
          </p:spPr>
        </p:pic>
      </p:grpSp>
      <p:grpSp>
        <p:nvGrpSpPr>
          <p:cNvPr id="14" name="Group 13">
            <a:extLst>
              <a:ext uri="{FF2B5EF4-FFF2-40B4-BE49-F238E27FC236}">
                <a16:creationId xmlns:a16="http://schemas.microsoft.com/office/drawing/2014/main" id="{B8D34303-5324-4F2B-B7B6-C2A9654E54A0}"/>
              </a:ext>
            </a:extLst>
          </p:cNvPr>
          <p:cNvGrpSpPr/>
          <p:nvPr/>
        </p:nvGrpSpPr>
        <p:grpSpPr>
          <a:xfrm>
            <a:off x="2654208" y="4645224"/>
            <a:ext cx="2062498" cy="1244161"/>
            <a:chOff x="2926079" y="5120639"/>
            <a:chExt cx="2273761" cy="1371601"/>
          </a:xfrm>
        </p:grpSpPr>
        <p:pic>
          <p:nvPicPr>
            <p:cNvPr id="15" name="Picture 14">
              <a:extLst>
                <a:ext uri="{FF2B5EF4-FFF2-40B4-BE49-F238E27FC236}">
                  <a16:creationId xmlns:a16="http://schemas.microsoft.com/office/drawing/2014/main" id="{D98794ED-0C5E-4205-84B6-916EF1A11156}"/>
                </a:ext>
              </a:extLst>
            </p:cNvPr>
            <p:cNvPicPr>
              <a:picLocks noChangeAspect="1"/>
            </p:cNvPicPr>
            <p:nvPr/>
          </p:nvPicPr>
          <p:blipFill>
            <a:blip r:embed="rId4">
              <a:lum/>
              <a:alphaModFix/>
            </a:blip>
            <a:srcRect/>
            <a:stretch>
              <a:fillRect/>
            </a:stretch>
          </p:blipFill>
          <p:spPr>
            <a:xfrm>
              <a:off x="2926079" y="5120639"/>
              <a:ext cx="1272959" cy="961559"/>
            </a:xfrm>
            <a:prstGeom prst="rect">
              <a:avLst/>
            </a:prstGeom>
            <a:noFill/>
            <a:ln>
              <a:noFill/>
            </a:ln>
          </p:spPr>
        </p:pic>
        <p:pic>
          <p:nvPicPr>
            <p:cNvPr id="16" name="Picture 15">
              <a:extLst>
                <a:ext uri="{FF2B5EF4-FFF2-40B4-BE49-F238E27FC236}">
                  <a16:creationId xmlns:a16="http://schemas.microsoft.com/office/drawing/2014/main" id="{5F600500-9F76-47A4-A57E-18BCC879AE00}"/>
                </a:ext>
              </a:extLst>
            </p:cNvPr>
            <p:cNvPicPr>
              <a:picLocks noChangeAspect="1"/>
            </p:cNvPicPr>
            <p:nvPr/>
          </p:nvPicPr>
          <p:blipFill>
            <a:blip r:embed="rId5">
              <a:lum/>
              <a:alphaModFix/>
            </a:blip>
            <a:srcRect/>
            <a:stretch>
              <a:fillRect/>
            </a:stretch>
          </p:blipFill>
          <p:spPr>
            <a:xfrm>
              <a:off x="3976560" y="5180400"/>
              <a:ext cx="1223280" cy="1311840"/>
            </a:xfrm>
            <a:prstGeom prst="rect">
              <a:avLst/>
            </a:prstGeom>
            <a:noFill/>
            <a:ln>
              <a:noFill/>
            </a:ln>
          </p:spPr>
        </p:pic>
      </p:grpSp>
      <p:grpSp>
        <p:nvGrpSpPr>
          <p:cNvPr id="17" name="Group 16">
            <a:extLst>
              <a:ext uri="{FF2B5EF4-FFF2-40B4-BE49-F238E27FC236}">
                <a16:creationId xmlns:a16="http://schemas.microsoft.com/office/drawing/2014/main" id="{2FC22E21-BE0B-40E3-8599-91F23A5E41E8}"/>
              </a:ext>
            </a:extLst>
          </p:cNvPr>
          <p:cNvGrpSpPr/>
          <p:nvPr/>
        </p:nvGrpSpPr>
        <p:grpSpPr>
          <a:xfrm>
            <a:off x="2665311" y="2405736"/>
            <a:ext cx="2062497" cy="1244160"/>
            <a:chOff x="2938320" y="2651760"/>
            <a:chExt cx="2273760" cy="1371600"/>
          </a:xfrm>
        </p:grpSpPr>
        <p:pic>
          <p:nvPicPr>
            <p:cNvPr id="18" name="Picture 17">
              <a:extLst>
                <a:ext uri="{FF2B5EF4-FFF2-40B4-BE49-F238E27FC236}">
                  <a16:creationId xmlns:a16="http://schemas.microsoft.com/office/drawing/2014/main" id="{8E4B808A-C1C8-4E40-AD74-CB593A6E60FA}"/>
                </a:ext>
              </a:extLst>
            </p:cNvPr>
            <p:cNvPicPr>
              <a:picLocks noChangeAspect="1"/>
            </p:cNvPicPr>
            <p:nvPr/>
          </p:nvPicPr>
          <p:blipFill>
            <a:blip r:embed="rId4">
              <a:lum/>
              <a:alphaModFix/>
            </a:blip>
            <a:srcRect/>
            <a:stretch>
              <a:fillRect/>
            </a:stretch>
          </p:blipFill>
          <p:spPr>
            <a:xfrm>
              <a:off x="2938320" y="2651760"/>
              <a:ext cx="1272959" cy="961559"/>
            </a:xfrm>
            <a:prstGeom prst="rect">
              <a:avLst/>
            </a:prstGeom>
            <a:noFill/>
            <a:ln>
              <a:noFill/>
            </a:ln>
          </p:spPr>
        </p:pic>
        <p:pic>
          <p:nvPicPr>
            <p:cNvPr id="19" name="Picture 18">
              <a:extLst>
                <a:ext uri="{FF2B5EF4-FFF2-40B4-BE49-F238E27FC236}">
                  <a16:creationId xmlns:a16="http://schemas.microsoft.com/office/drawing/2014/main" id="{4D340B44-2EF3-40C8-B0DC-DCF0BD4293F3}"/>
                </a:ext>
              </a:extLst>
            </p:cNvPr>
            <p:cNvPicPr>
              <a:picLocks noChangeAspect="1"/>
            </p:cNvPicPr>
            <p:nvPr/>
          </p:nvPicPr>
          <p:blipFill>
            <a:blip r:embed="rId5">
              <a:lum/>
              <a:alphaModFix/>
            </a:blip>
            <a:srcRect/>
            <a:stretch>
              <a:fillRect/>
            </a:stretch>
          </p:blipFill>
          <p:spPr>
            <a:xfrm>
              <a:off x="3988800" y="2711520"/>
              <a:ext cx="1223280" cy="1311840"/>
            </a:xfrm>
            <a:prstGeom prst="rect">
              <a:avLst/>
            </a:prstGeom>
            <a:noFill/>
            <a:ln>
              <a:noFill/>
            </a:ln>
          </p:spPr>
        </p:pic>
      </p:grpSp>
      <p:grpSp>
        <p:nvGrpSpPr>
          <p:cNvPr id="20" name="Group 19">
            <a:extLst>
              <a:ext uri="{FF2B5EF4-FFF2-40B4-BE49-F238E27FC236}">
                <a16:creationId xmlns:a16="http://schemas.microsoft.com/office/drawing/2014/main" id="{E77F7515-FCE7-4376-A827-43EA2AC8EB5A}"/>
              </a:ext>
            </a:extLst>
          </p:cNvPr>
          <p:cNvGrpSpPr/>
          <p:nvPr/>
        </p:nvGrpSpPr>
        <p:grpSpPr>
          <a:xfrm>
            <a:off x="4490079" y="4479336"/>
            <a:ext cx="2062497" cy="1244160"/>
            <a:chOff x="4950000" y="4937760"/>
            <a:chExt cx="2273760" cy="1371600"/>
          </a:xfrm>
        </p:grpSpPr>
        <p:pic>
          <p:nvPicPr>
            <p:cNvPr id="21" name="Picture 20">
              <a:extLst>
                <a:ext uri="{FF2B5EF4-FFF2-40B4-BE49-F238E27FC236}">
                  <a16:creationId xmlns:a16="http://schemas.microsoft.com/office/drawing/2014/main" id="{CF58F7F6-F162-4E35-AD20-745EB6A0430B}"/>
                </a:ext>
              </a:extLst>
            </p:cNvPr>
            <p:cNvPicPr>
              <a:picLocks noChangeAspect="1"/>
            </p:cNvPicPr>
            <p:nvPr/>
          </p:nvPicPr>
          <p:blipFill>
            <a:blip r:embed="rId4">
              <a:lum/>
              <a:alphaModFix/>
            </a:blip>
            <a:srcRect/>
            <a:stretch>
              <a:fillRect/>
            </a:stretch>
          </p:blipFill>
          <p:spPr>
            <a:xfrm>
              <a:off x="4950000" y="4937760"/>
              <a:ext cx="1272959" cy="961559"/>
            </a:xfrm>
            <a:prstGeom prst="rect">
              <a:avLst/>
            </a:prstGeom>
            <a:noFill/>
            <a:ln>
              <a:noFill/>
            </a:ln>
          </p:spPr>
        </p:pic>
        <p:pic>
          <p:nvPicPr>
            <p:cNvPr id="22" name="Picture 21">
              <a:extLst>
                <a:ext uri="{FF2B5EF4-FFF2-40B4-BE49-F238E27FC236}">
                  <a16:creationId xmlns:a16="http://schemas.microsoft.com/office/drawing/2014/main" id="{59525B19-487F-4E5F-9100-8AC74CFD5726}"/>
                </a:ext>
              </a:extLst>
            </p:cNvPr>
            <p:cNvPicPr>
              <a:picLocks noChangeAspect="1"/>
            </p:cNvPicPr>
            <p:nvPr/>
          </p:nvPicPr>
          <p:blipFill>
            <a:blip r:embed="rId5">
              <a:lum/>
              <a:alphaModFix/>
            </a:blip>
            <a:srcRect/>
            <a:stretch>
              <a:fillRect/>
            </a:stretch>
          </p:blipFill>
          <p:spPr>
            <a:xfrm>
              <a:off x="6000480" y="4997520"/>
              <a:ext cx="1223280" cy="1311840"/>
            </a:xfrm>
            <a:prstGeom prst="rect">
              <a:avLst/>
            </a:prstGeom>
            <a:noFill/>
            <a:ln>
              <a:noFill/>
            </a:ln>
          </p:spPr>
        </p:pic>
      </p:grpSp>
      <p:grpSp>
        <p:nvGrpSpPr>
          <p:cNvPr id="23" name="Group 22">
            <a:extLst>
              <a:ext uri="{FF2B5EF4-FFF2-40B4-BE49-F238E27FC236}">
                <a16:creationId xmlns:a16="http://schemas.microsoft.com/office/drawing/2014/main" id="{6F61A5D6-406F-417A-8ABB-98E3D36CCF43}"/>
              </a:ext>
            </a:extLst>
          </p:cNvPr>
          <p:cNvGrpSpPr/>
          <p:nvPr/>
        </p:nvGrpSpPr>
        <p:grpSpPr>
          <a:xfrm>
            <a:off x="4241247" y="2625831"/>
            <a:ext cx="2062497" cy="1244161"/>
            <a:chOff x="4675680" y="2894399"/>
            <a:chExt cx="2273760" cy="1371601"/>
          </a:xfrm>
        </p:grpSpPr>
        <p:pic>
          <p:nvPicPr>
            <p:cNvPr id="24" name="Picture 23">
              <a:extLst>
                <a:ext uri="{FF2B5EF4-FFF2-40B4-BE49-F238E27FC236}">
                  <a16:creationId xmlns:a16="http://schemas.microsoft.com/office/drawing/2014/main" id="{01B74253-68F6-45EE-9D90-8F9C88D3F143}"/>
                </a:ext>
              </a:extLst>
            </p:cNvPr>
            <p:cNvPicPr>
              <a:picLocks noChangeAspect="1"/>
            </p:cNvPicPr>
            <p:nvPr/>
          </p:nvPicPr>
          <p:blipFill>
            <a:blip r:embed="rId4">
              <a:lum/>
              <a:alphaModFix/>
            </a:blip>
            <a:srcRect/>
            <a:stretch>
              <a:fillRect/>
            </a:stretch>
          </p:blipFill>
          <p:spPr>
            <a:xfrm>
              <a:off x="4675680" y="2894399"/>
              <a:ext cx="1272959" cy="961559"/>
            </a:xfrm>
            <a:prstGeom prst="rect">
              <a:avLst/>
            </a:prstGeom>
            <a:noFill/>
            <a:ln>
              <a:noFill/>
            </a:ln>
          </p:spPr>
        </p:pic>
        <p:pic>
          <p:nvPicPr>
            <p:cNvPr id="25" name="Picture 24">
              <a:extLst>
                <a:ext uri="{FF2B5EF4-FFF2-40B4-BE49-F238E27FC236}">
                  <a16:creationId xmlns:a16="http://schemas.microsoft.com/office/drawing/2014/main" id="{5DE7889A-A930-47A0-8A84-35E28D828090}"/>
                </a:ext>
              </a:extLst>
            </p:cNvPr>
            <p:cNvPicPr>
              <a:picLocks noChangeAspect="1"/>
            </p:cNvPicPr>
            <p:nvPr/>
          </p:nvPicPr>
          <p:blipFill>
            <a:blip r:embed="rId5">
              <a:lum/>
              <a:alphaModFix/>
            </a:blip>
            <a:srcRect/>
            <a:stretch>
              <a:fillRect/>
            </a:stretch>
          </p:blipFill>
          <p:spPr>
            <a:xfrm>
              <a:off x="5726160" y="2954160"/>
              <a:ext cx="1223280" cy="1311840"/>
            </a:xfrm>
            <a:prstGeom prst="rect">
              <a:avLst/>
            </a:prstGeom>
            <a:noFill/>
            <a:ln>
              <a:noFill/>
            </a:ln>
          </p:spPr>
        </p:pic>
      </p:grpSp>
      <p:grpSp>
        <p:nvGrpSpPr>
          <p:cNvPr id="26" name="Group 25">
            <a:extLst>
              <a:ext uri="{FF2B5EF4-FFF2-40B4-BE49-F238E27FC236}">
                <a16:creationId xmlns:a16="http://schemas.microsoft.com/office/drawing/2014/main" id="{F04FAA4B-90A4-4478-B945-AA640B24ABFC}"/>
              </a:ext>
            </a:extLst>
          </p:cNvPr>
          <p:cNvGrpSpPr/>
          <p:nvPr/>
        </p:nvGrpSpPr>
        <p:grpSpPr>
          <a:xfrm>
            <a:off x="5983072" y="4728169"/>
            <a:ext cx="2062496" cy="1244159"/>
            <a:chOff x="6595920" y="5212080"/>
            <a:chExt cx="2273759" cy="1371599"/>
          </a:xfrm>
        </p:grpSpPr>
        <p:pic>
          <p:nvPicPr>
            <p:cNvPr id="27" name="Picture 26">
              <a:extLst>
                <a:ext uri="{FF2B5EF4-FFF2-40B4-BE49-F238E27FC236}">
                  <a16:creationId xmlns:a16="http://schemas.microsoft.com/office/drawing/2014/main" id="{B334E0FE-2EA5-4809-9462-9A5AED7228D9}"/>
                </a:ext>
              </a:extLst>
            </p:cNvPr>
            <p:cNvPicPr>
              <a:picLocks noChangeAspect="1"/>
            </p:cNvPicPr>
            <p:nvPr/>
          </p:nvPicPr>
          <p:blipFill>
            <a:blip r:embed="rId4">
              <a:lum/>
              <a:alphaModFix/>
            </a:blip>
            <a:srcRect/>
            <a:stretch>
              <a:fillRect/>
            </a:stretch>
          </p:blipFill>
          <p:spPr>
            <a:xfrm>
              <a:off x="6595920" y="5212080"/>
              <a:ext cx="1272959" cy="961559"/>
            </a:xfrm>
            <a:prstGeom prst="rect">
              <a:avLst/>
            </a:prstGeom>
            <a:noFill/>
            <a:ln>
              <a:noFill/>
            </a:ln>
          </p:spPr>
        </p:pic>
        <p:pic>
          <p:nvPicPr>
            <p:cNvPr id="28" name="Picture 27">
              <a:extLst>
                <a:ext uri="{FF2B5EF4-FFF2-40B4-BE49-F238E27FC236}">
                  <a16:creationId xmlns:a16="http://schemas.microsoft.com/office/drawing/2014/main" id="{D45DA800-E1AF-4837-8585-4AA48733FE3D}"/>
                </a:ext>
              </a:extLst>
            </p:cNvPr>
            <p:cNvPicPr>
              <a:picLocks noChangeAspect="1"/>
            </p:cNvPicPr>
            <p:nvPr/>
          </p:nvPicPr>
          <p:blipFill>
            <a:blip r:embed="rId5">
              <a:lum/>
              <a:alphaModFix/>
            </a:blip>
            <a:srcRect/>
            <a:stretch>
              <a:fillRect/>
            </a:stretch>
          </p:blipFill>
          <p:spPr>
            <a:xfrm>
              <a:off x="7646399" y="5271839"/>
              <a:ext cx="1223280" cy="1311840"/>
            </a:xfrm>
            <a:prstGeom prst="rect">
              <a:avLst/>
            </a:prstGeom>
            <a:noFill/>
            <a:ln>
              <a:noFill/>
            </a:ln>
          </p:spPr>
        </p:pic>
      </p:grpSp>
      <p:grpSp>
        <p:nvGrpSpPr>
          <p:cNvPr id="29" name="Group 28">
            <a:extLst>
              <a:ext uri="{FF2B5EF4-FFF2-40B4-BE49-F238E27FC236}">
                <a16:creationId xmlns:a16="http://schemas.microsoft.com/office/drawing/2014/main" id="{15FA635E-F1BD-49CD-913B-60A80D1B5BC3}"/>
              </a:ext>
            </a:extLst>
          </p:cNvPr>
          <p:cNvGrpSpPr/>
          <p:nvPr/>
        </p:nvGrpSpPr>
        <p:grpSpPr>
          <a:xfrm>
            <a:off x="5723137" y="3732840"/>
            <a:ext cx="2062497" cy="1244160"/>
            <a:chOff x="6309360" y="4114800"/>
            <a:chExt cx="2273760" cy="1371600"/>
          </a:xfrm>
        </p:grpSpPr>
        <p:pic>
          <p:nvPicPr>
            <p:cNvPr id="30" name="Picture 29">
              <a:extLst>
                <a:ext uri="{FF2B5EF4-FFF2-40B4-BE49-F238E27FC236}">
                  <a16:creationId xmlns:a16="http://schemas.microsoft.com/office/drawing/2014/main" id="{515BC000-86AB-402F-84AF-7E2AF658D183}"/>
                </a:ext>
              </a:extLst>
            </p:cNvPr>
            <p:cNvPicPr>
              <a:picLocks noChangeAspect="1"/>
            </p:cNvPicPr>
            <p:nvPr/>
          </p:nvPicPr>
          <p:blipFill>
            <a:blip r:embed="rId4">
              <a:lum/>
              <a:alphaModFix/>
            </a:blip>
            <a:srcRect/>
            <a:stretch>
              <a:fillRect/>
            </a:stretch>
          </p:blipFill>
          <p:spPr>
            <a:xfrm>
              <a:off x="6309360" y="4114800"/>
              <a:ext cx="1272959" cy="961559"/>
            </a:xfrm>
            <a:prstGeom prst="rect">
              <a:avLst/>
            </a:prstGeom>
            <a:noFill/>
            <a:ln>
              <a:noFill/>
            </a:ln>
          </p:spPr>
        </p:pic>
        <p:pic>
          <p:nvPicPr>
            <p:cNvPr id="31" name="Picture 30">
              <a:extLst>
                <a:ext uri="{FF2B5EF4-FFF2-40B4-BE49-F238E27FC236}">
                  <a16:creationId xmlns:a16="http://schemas.microsoft.com/office/drawing/2014/main" id="{0B3578AE-C322-42FB-AA3B-8AB0C18FBFF1}"/>
                </a:ext>
              </a:extLst>
            </p:cNvPr>
            <p:cNvPicPr>
              <a:picLocks noChangeAspect="1"/>
            </p:cNvPicPr>
            <p:nvPr/>
          </p:nvPicPr>
          <p:blipFill>
            <a:blip r:embed="rId5">
              <a:lum/>
              <a:alphaModFix/>
            </a:blip>
            <a:srcRect/>
            <a:stretch>
              <a:fillRect/>
            </a:stretch>
          </p:blipFill>
          <p:spPr>
            <a:xfrm>
              <a:off x="7359840" y="4174560"/>
              <a:ext cx="1223280" cy="1311840"/>
            </a:xfrm>
            <a:prstGeom prst="rect">
              <a:avLst/>
            </a:prstGeom>
            <a:noFill/>
            <a:ln>
              <a:noFill/>
            </a:ln>
          </p:spPr>
        </p:pic>
      </p:grpSp>
      <p:grpSp>
        <p:nvGrpSpPr>
          <p:cNvPr id="32" name="Group 31">
            <a:extLst>
              <a:ext uri="{FF2B5EF4-FFF2-40B4-BE49-F238E27FC236}">
                <a16:creationId xmlns:a16="http://schemas.microsoft.com/office/drawing/2014/main" id="{3FD9E864-C987-4174-8796-5D44F6BE7F04}"/>
              </a:ext>
            </a:extLst>
          </p:cNvPr>
          <p:cNvGrpSpPr/>
          <p:nvPr/>
        </p:nvGrpSpPr>
        <p:grpSpPr>
          <a:xfrm>
            <a:off x="2322432" y="3029123"/>
            <a:ext cx="2062498" cy="1244159"/>
            <a:chOff x="2560319" y="3339000"/>
            <a:chExt cx="2273761" cy="1371599"/>
          </a:xfrm>
        </p:grpSpPr>
        <p:pic>
          <p:nvPicPr>
            <p:cNvPr id="33" name="Picture 32">
              <a:extLst>
                <a:ext uri="{FF2B5EF4-FFF2-40B4-BE49-F238E27FC236}">
                  <a16:creationId xmlns:a16="http://schemas.microsoft.com/office/drawing/2014/main" id="{6D9ADF45-65B9-4BA3-8C61-D958951B5995}"/>
                </a:ext>
              </a:extLst>
            </p:cNvPr>
            <p:cNvPicPr>
              <a:picLocks noChangeAspect="1"/>
            </p:cNvPicPr>
            <p:nvPr/>
          </p:nvPicPr>
          <p:blipFill>
            <a:blip r:embed="rId4">
              <a:lum/>
              <a:alphaModFix/>
            </a:blip>
            <a:srcRect/>
            <a:stretch>
              <a:fillRect/>
            </a:stretch>
          </p:blipFill>
          <p:spPr>
            <a:xfrm>
              <a:off x="2560319" y="3339000"/>
              <a:ext cx="1272959" cy="961559"/>
            </a:xfrm>
            <a:prstGeom prst="rect">
              <a:avLst/>
            </a:prstGeom>
            <a:noFill/>
            <a:ln>
              <a:noFill/>
            </a:ln>
          </p:spPr>
        </p:pic>
        <p:pic>
          <p:nvPicPr>
            <p:cNvPr id="34" name="Picture 33">
              <a:extLst>
                <a:ext uri="{FF2B5EF4-FFF2-40B4-BE49-F238E27FC236}">
                  <a16:creationId xmlns:a16="http://schemas.microsoft.com/office/drawing/2014/main" id="{AFC3C191-0804-4368-8C22-1B406E553569}"/>
                </a:ext>
              </a:extLst>
            </p:cNvPr>
            <p:cNvPicPr>
              <a:picLocks noChangeAspect="1"/>
            </p:cNvPicPr>
            <p:nvPr/>
          </p:nvPicPr>
          <p:blipFill>
            <a:blip r:embed="rId5">
              <a:lum/>
              <a:alphaModFix/>
            </a:blip>
            <a:srcRect/>
            <a:stretch>
              <a:fillRect/>
            </a:stretch>
          </p:blipFill>
          <p:spPr>
            <a:xfrm>
              <a:off x="3610800" y="3398759"/>
              <a:ext cx="1223280" cy="1311840"/>
            </a:xfrm>
            <a:prstGeom prst="rect">
              <a:avLst/>
            </a:prstGeom>
            <a:noFill/>
            <a:ln>
              <a:noFill/>
            </a:ln>
          </p:spPr>
        </p:pic>
      </p:grpSp>
      <p:grpSp>
        <p:nvGrpSpPr>
          <p:cNvPr id="35" name="Group 34">
            <a:extLst>
              <a:ext uri="{FF2B5EF4-FFF2-40B4-BE49-F238E27FC236}">
                <a16:creationId xmlns:a16="http://schemas.microsoft.com/office/drawing/2014/main" id="{FD6AEEBA-5281-4AB5-9B4D-FF56E89CEC54}"/>
              </a:ext>
            </a:extLst>
          </p:cNvPr>
          <p:cNvGrpSpPr/>
          <p:nvPr/>
        </p:nvGrpSpPr>
        <p:grpSpPr>
          <a:xfrm>
            <a:off x="4490079" y="3498050"/>
            <a:ext cx="2062497" cy="1244161"/>
            <a:chOff x="4950000" y="3855959"/>
            <a:chExt cx="2273760" cy="1371601"/>
          </a:xfrm>
        </p:grpSpPr>
        <p:pic>
          <p:nvPicPr>
            <p:cNvPr id="36" name="Picture 35">
              <a:extLst>
                <a:ext uri="{FF2B5EF4-FFF2-40B4-BE49-F238E27FC236}">
                  <a16:creationId xmlns:a16="http://schemas.microsoft.com/office/drawing/2014/main" id="{4E1F2432-F135-4D3C-98DE-826799529789}"/>
                </a:ext>
              </a:extLst>
            </p:cNvPr>
            <p:cNvPicPr>
              <a:picLocks noChangeAspect="1"/>
            </p:cNvPicPr>
            <p:nvPr/>
          </p:nvPicPr>
          <p:blipFill>
            <a:blip r:embed="rId4">
              <a:lum/>
              <a:alphaModFix/>
            </a:blip>
            <a:srcRect/>
            <a:stretch>
              <a:fillRect/>
            </a:stretch>
          </p:blipFill>
          <p:spPr>
            <a:xfrm>
              <a:off x="4950000" y="3855959"/>
              <a:ext cx="1272959" cy="961559"/>
            </a:xfrm>
            <a:prstGeom prst="rect">
              <a:avLst/>
            </a:prstGeom>
            <a:noFill/>
            <a:ln>
              <a:noFill/>
            </a:ln>
          </p:spPr>
        </p:pic>
        <p:pic>
          <p:nvPicPr>
            <p:cNvPr id="37" name="Picture 36">
              <a:extLst>
                <a:ext uri="{FF2B5EF4-FFF2-40B4-BE49-F238E27FC236}">
                  <a16:creationId xmlns:a16="http://schemas.microsoft.com/office/drawing/2014/main" id="{0A3E5364-8C1A-4E42-A768-D3776D6E1D06}"/>
                </a:ext>
              </a:extLst>
            </p:cNvPr>
            <p:cNvPicPr>
              <a:picLocks noChangeAspect="1"/>
            </p:cNvPicPr>
            <p:nvPr/>
          </p:nvPicPr>
          <p:blipFill>
            <a:blip r:embed="rId5">
              <a:lum/>
              <a:alphaModFix/>
            </a:blip>
            <a:srcRect/>
            <a:stretch>
              <a:fillRect/>
            </a:stretch>
          </p:blipFill>
          <p:spPr>
            <a:xfrm>
              <a:off x="6000480" y="3915720"/>
              <a:ext cx="1223280" cy="1311840"/>
            </a:xfrm>
            <a:prstGeom prst="rect">
              <a:avLst/>
            </a:prstGeom>
            <a:noFill/>
            <a:ln>
              <a:noFill/>
            </a:ln>
          </p:spPr>
        </p:pic>
      </p:grpSp>
      <p:grpSp>
        <p:nvGrpSpPr>
          <p:cNvPr id="38" name="Group 37">
            <a:extLst>
              <a:ext uri="{FF2B5EF4-FFF2-40B4-BE49-F238E27FC236}">
                <a16:creationId xmlns:a16="http://schemas.microsoft.com/office/drawing/2014/main" id="{DD69E75F-228A-49F9-B92D-B6A8E0D2A88D}"/>
              </a:ext>
            </a:extLst>
          </p:cNvPr>
          <p:cNvGrpSpPr/>
          <p:nvPr/>
        </p:nvGrpSpPr>
        <p:grpSpPr>
          <a:xfrm>
            <a:off x="4431954" y="3235176"/>
            <a:ext cx="2062496" cy="1244160"/>
            <a:chOff x="4885920" y="3566160"/>
            <a:chExt cx="2273759" cy="1371600"/>
          </a:xfrm>
        </p:grpSpPr>
        <p:pic>
          <p:nvPicPr>
            <p:cNvPr id="39" name="Picture 38">
              <a:extLst>
                <a:ext uri="{FF2B5EF4-FFF2-40B4-BE49-F238E27FC236}">
                  <a16:creationId xmlns:a16="http://schemas.microsoft.com/office/drawing/2014/main" id="{A10CB53E-30C9-4757-8814-BF319128E156}"/>
                </a:ext>
              </a:extLst>
            </p:cNvPr>
            <p:cNvPicPr>
              <a:picLocks noChangeAspect="1"/>
            </p:cNvPicPr>
            <p:nvPr/>
          </p:nvPicPr>
          <p:blipFill>
            <a:blip r:embed="rId4">
              <a:lum/>
              <a:alphaModFix/>
            </a:blip>
            <a:srcRect/>
            <a:stretch>
              <a:fillRect/>
            </a:stretch>
          </p:blipFill>
          <p:spPr>
            <a:xfrm>
              <a:off x="4885920" y="3566160"/>
              <a:ext cx="1272959" cy="961559"/>
            </a:xfrm>
            <a:prstGeom prst="rect">
              <a:avLst/>
            </a:prstGeom>
            <a:noFill/>
            <a:ln>
              <a:noFill/>
            </a:ln>
          </p:spPr>
        </p:pic>
        <p:pic>
          <p:nvPicPr>
            <p:cNvPr id="40" name="Picture 39">
              <a:extLst>
                <a:ext uri="{FF2B5EF4-FFF2-40B4-BE49-F238E27FC236}">
                  <a16:creationId xmlns:a16="http://schemas.microsoft.com/office/drawing/2014/main" id="{BFB18236-CEAD-4E2A-861D-90E303AD264E}"/>
                </a:ext>
              </a:extLst>
            </p:cNvPr>
            <p:cNvPicPr>
              <a:picLocks noChangeAspect="1"/>
            </p:cNvPicPr>
            <p:nvPr/>
          </p:nvPicPr>
          <p:blipFill>
            <a:blip r:embed="rId5">
              <a:lum/>
              <a:alphaModFix/>
            </a:blip>
            <a:srcRect/>
            <a:stretch>
              <a:fillRect/>
            </a:stretch>
          </p:blipFill>
          <p:spPr>
            <a:xfrm>
              <a:off x="5936399" y="3625920"/>
              <a:ext cx="1223280" cy="1311840"/>
            </a:xfrm>
            <a:prstGeom prst="rect">
              <a:avLst/>
            </a:prstGeom>
            <a:noFill/>
            <a:ln>
              <a:noFill/>
            </a:ln>
          </p:spPr>
        </p:pic>
      </p:grpSp>
      <p:grpSp>
        <p:nvGrpSpPr>
          <p:cNvPr id="41" name="Group 40">
            <a:extLst>
              <a:ext uri="{FF2B5EF4-FFF2-40B4-BE49-F238E27FC236}">
                <a16:creationId xmlns:a16="http://schemas.microsoft.com/office/drawing/2014/main" id="{EADA04F2-5976-4921-B1B5-392BAE88985E}"/>
              </a:ext>
            </a:extLst>
          </p:cNvPr>
          <p:cNvGrpSpPr/>
          <p:nvPr/>
        </p:nvGrpSpPr>
        <p:grpSpPr>
          <a:xfrm>
            <a:off x="6682543" y="2405736"/>
            <a:ext cx="2062498" cy="1244160"/>
            <a:chOff x="7367039" y="2651760"/>
            <a:chExt cx="2273761" cy="1371600"/>
          </a:xfrm>
        </p:grpSpPr>
        <p:pic>
          <p:nvPicPr>
            <p:cNvPr id="42" name="Picture 41">
              <a:extLst>
                <a:ext uri="{FF2B5EF4-FFF2-40B4-BE49-F238E27FC236}">
                  <a16:creationId xmlns:a16="http://schemas.microsoft.com/office/drawing/2014/main" id="{DD60A59B-00BE-4024-BD32-D2FF68B14E6F}"/>
                </a:ext>
              </a:extLst>
            </p:cNvPr>
            <p:cNvPicPr>
              <a:picLocks noChangeAspect="1"/>
            </p:cNvPicPr>
            <p:nvPr/>
          </p:nvPicPr>
          <p:blipFill>
            <a:blip r:embed="rId4">
              <a:lum/>
              <a:alphaModFix/>
            </a:blip>
            <a:srcRect/>
            <a:stretch>
              <a:fillRect/>
            </a:stretch>
          </p:blipFill>
          <p:spPr>
            <a:xfrm>
              <a:off x="7367039" y="2651760"/>
              <a:ext cx="1272959" cy="961559"/>
            </a:xfrm>
            <a:prstGeom prst="rect">
              <a:avLst/>
            </a:prstGeom>
            <a:noFill/>
            <a:ln>
              <a:noFill/>
            </a:ln>
          </p:spPr>
        </p:pic>
        <p:pic>
          <p:nvPicPr>
            <p:cNvPr id="43" name="Picture 42">
              <a:extLst>
                <a:ext uri="{FF2B5EF4-FFF2-40B4-BE49-F238E27FC236}">
                  <a16:creationId xmlns:a16="http://schemas.microsoft.com/office/drawing/2014/main" id="{7B905591-0C19-4399-8B93-504B3A88F104}"/>
                </a:ext>
              </a:extLst>
            </p:cNvPr>
            <p:cNvPicPr>
              <a:picLocks noChangeAspect="1"/>
            </p:cNvPicPr>
            <p:nvPr/>
          </p:nvPicPr>
          <p:blipFill>
            <a:blip r:embed="rId5">
              <a:lum/>
              <a:alphaModFix/>
            </a:blip>
            <a:srcRect/>
            <a:stretch>
              <a:fillRect/>
            </a:stretch>
          </p:blipFill>
          <p:spPr>
            <a:xfrm>
              <a:off x="8417520" y="2711520"/>
              <a:ext cx="1223280" cy="1311840"/>
            </a:xfrm>
            <a:prstGeom prst="rect">
              <a:avLst/>
            </a:prstGeom>
            <a:noFill/>
            <a:ln>
              <a:noFill/>
            </a:ln>
          </p:spPr>
        </p:pic>
      </p:grpSp>
      <p:grpSp>
        <p:nvGrpSpPr>
          <p:cNvPr id="44" name="Group 43">
            <a:extLst>
              <a:ext uri="{FF2B5EF4-FFF2-40B4-BE49-F238E27FC236}">
                <a16:creationId xmlns:a16="http://schemas.microsoft.com/office/drawing/2014/main" id="{42B8A048-E4C5-4DA8-AA19-67FA0884C33A}"/>
              </a:ext>
            </a:extLst>
          </p:cNvPr>
          <p:cNvGrpSpPr/>
          <p:nvPr/>
        </p:nvGrpSpPr>
        <p:grpSpPr>
          <a:xfrm>
            <a:off x="3685457" y="4479336"/>
            <a:ext cx="2062497" cy="1244160"/>
            <a:chOff x="4062960" y="4937760"/>
            <a:chExt cx="2273760" cy="1371600"/>
          </a:xfrm>
        </p:grpSpPr>
        <p:pic>
          <p:nvPicPr>
            <p:cNvPr id="45" name="Picture 44">
              <a:extLst>
                <a:ext uri="{FF2B5EF4-FFF2-40B4-BE49-F238E27FC236}">
                  <a16:creationId xmlns:a16="http://schemas.microsoft.com/office/drawing/2014/main" id="{3F083E99-486B-4D50-88F9-B3B5A941D7CD}"/>
                </a:ext>
              </a:extLst>
            </p:cNvPr>
            <p:cNvPicPr>
              <a:picLocks noChangeAspect="1"/>
            </p:cNvPicPr>
            <p:nvPr/>
          </p:nvPicPr>
          <p:blipFill>
            <a:blip r:embed="rId4">
              <a:lum/>
              <a:alphaModFix/>
            </a:blip>
            <a:srcRect/>
            <a:stretch>
              <a:fillRect/>
            </a:stretch>
          </p:blipFill>
          <p:spPr>
            <a:xfrm>
              <a:off x="4062960" y="4937760"/>
              <a:ext cx="1272959" cy="961559"/>
            </a:xfrm>
            <a:prstGeom prst="rect">
              <a:avLst/>
            </a:prstGeom>
            <a:noFill/>
            <a:ln>
              <a:noFill/>
            </a:ln>
          </p:spPr>
        </p:pic>
        <p:pic>
          <p:nvPicPr>
            <p:cNvPr id="46" name="Picture 45">
              <a:extLst>
                <a:ext uri="{FF2B5EF4-FFF2-40B4-BE49-F238E27FC236}">
                  <a16:creationId xmlns:a16="http://schemas.microsoft.com/office/drawing/2014/main" id="{CB0F34B2-35E9-4C5B-9F64-C757CEA878FC}"/>
                </a:ext>
              </a:extLst>
            </p:cNvPr>
            <p:cNvPicPr>
              <a:picLocks noChangeAspect="1"/>
            </p:cNvPicPr>
            <p:nvPr/>
          </p:nvPicPr>
          <p:blipFill>
            <a:blip r:embed="rId5">
              <a:lum/>
              <a:alphaModFix/>
            </a:blip>
            <a:srcRect/>
            <a:stretch>
              <a:fillRect/>
            </a:stretch>
          </p:blipFill>
          <p:spPr>
            <a:xfrm>
              <a:off x="5113440" y="4997520"/>
              <a:ext cx="1223280" cy="1311840"/>
            </a:xfrm>
            <a:prstGeom prst="rect">
              <a:avLst/>
            </a:prstGeom>
            <a:noFill/>
            <a:ln>
              <a:noFill/>
            </a:ln>
          </p:spPr>
        </p:pic>
      </p:grpSp>
      <p:grpSp>
        <p:nvGrpSpPr>
          <p:cNvPr id="47" name="Group 46">
            <a:extLst>
              <a:ext uri="{FF2B5EF4-FFF2-40B4-BE49-F238E27FC236}">
                <a16:creationId xmlns:a16="http://schemas.microsoft.com/office/drawing/2014/main" id="{8726C678-C8D7-4F24-B482-691DA4FD7A0F}"/>
              </a:ext>
            </a:extLst>
          </p:cNvPr>
          <p:cNvGrpSpPr/>
          <p:nvPr/>
        </p:nvGrpSpPr>
        <p:grpSpPr>
          <a:xfrm>
            <a:off x="3696560" y="2239849"/>
            <a:ext cx="2062496" cy="1244159"/>
            <a:chOff x="4075200" y="2468880"/>
            <a:chExt cx="2273759" cy="1371599"/>
          </a:xfrm>
        </p:grpSpPr>
        <p:pic>
          <p:nvPicPr>
            <p:cNvPr id="48" name="Picture 47">
              <a:extLst>
                <a:ext uri="{FF2B5EF4-FFF2-40B4-BE49-F238E27FC236}">
                  <a16:creationId xmlns:a16="http://schemas.microsoft.com/office/drawing/2014/main" id="{E5A66CCE-0A07-46E5-A079-8DA2201BF53E}"/>
                </a:ext>
              </a:extLst>
            </p:cNvPr>
            <p:cNvPicPr>
              <a:picLocks noChangeAspect="1"/>
            </p:cNvPicPr>
            <p:nvPr/>
          </p:nvPicPr>
          <p:blipFill>
            <a:blip r:embed="rId4">
              <a:lum/>
              <a:alphaModFix/>
            </a:blip>
            <a:srcRect/>
            <a:stretch>
              <a:fillRect/>
            </a:stretch>
          </p:blipFill>
          <p:spPr>
            <a:xfrm>
              <a:off x="4075200" y="2468880"/>
              <a:ext cx="1272959" cy="961559"/>
            </a:xfrm>
            <a:prstGeom prst="rect">
              <a:avLst/>
            </a:prstGeom>
            <a:noFill/>
            <a:ln>
              <a:noFill/>
            </a:ln>
          </p:spPr>
        </p:pic>
        <p:pic>
          <p:nvPicPr>
            <p:cNvPr id="49" name="Picture 48">
              <a:extLst>
                <a:ext uri="{FF2B5EF4-FFF2-40B4-BE49-F238E27FC236}">
                  <a16:creationId xmlns:a16="http://schemas.microsoft.com/office/drawing/2014/main" id="{4C720313-E72B-4A27-B668-254736D4FBD9}"/>
                </a:ext>
              </a:extLst>
            </p:cNvPr>
            <p:cNvPicPr>
              <a:picLocks noChangeAspect="1"/>
            </p:cNvPicPr>
            <p:nvPr/>
          </p:nvPicPr>
          <p:blipFill>
            <a:blip r:embed="rId5">
              <a:lum/>
              <a:alphaModFix/>
            </a:blip>
            <a:srcRect/>
            <a:stretch>
              <a:fillRect/>
            </a:stretch>
          </p:blipFill>
          <p:spPr>
            <a:xfrm>
              <a:off x="5125679" y="2528639"/>
              <a:ext cx="1223280" cy="1311840"/>
            </a:xfrm>
            <a:prstGeom prst="rect">
              <a:avLst/>
            </a:prstGeom>
            <a:noFill/>
            <a:ln>
              <a:noFill/>
            </a:ln>
          </p:spPr>
        </p:pic>
      </p:grpSp>
      <p:grpSp>
        <p:nvGrpSpPr>
          <p:cNvPr id="50" name="Group 49">
            <a:extLst>
              <a:ext uri="{FF2B5EF4-FFF2-40B4-BE49-F238E27FC236}">
                <a16:creationId xmlns:a16="http://schemas.microsoft.com/office/drawing/2014/main" id="{EAE11CC6-19C4-4C10-AC9B-FF6D4245EC5C}"/>
              </a:ext>
            </a:extLst>
          </p:cNvPr>
          <p:cNvGrpSpPr/>
          <p:nvPr/>
        </p:nvGrpSpPr>
        <p:grpSpPr>
          <a:xfrm>
            <a:off x="5521327" y="4313448"/>
            <a:ext cx="2062498" cy="1244161"/>
            <a:chOff x="6086879" y="4754879"/>
            <a:chExt cx="2273761" cy="1371601"/>
          </a:xfrm>
        </p:grpSpPr>
        <p:pic>
          <p:nvPicPr>
            <p:cNvPr id="51" name="Picture 50">
              <a:extLst>
                <a:ext uri="{FF2B5EF4-FFF2-40B4-BE49-F238E27FC236}">
                  <a16:creationId xmlns:a16="http://schemas.microsoft.com/office/drawing/2014/main" id="{C91FAFF8-B45E-4C47-94B3-477176857961}"/>
                </a:ext>
              </a:extLst>
            </p:cNvPr>
            <p:cNvPicPr>
              <a:picLocks noChangeAspect="1"/>
            </p:cNvPicPr>
            <p:nvPr/>
          </p:nvPicPr>
          <p:blipFill>
            <a:blip r:embed="rId4">
              <a:lum/>
              <a:alphaModFix/>
            </a:blip>
            <a:srcRect/>
            <a:stretch>
              <a:fillRect/>
            </a:stretch>
          </p:blipFill>
          <p:spPr>
            <a:xfrm>
              <a:off x="6086879" y="4754879"/>
              <a:ext cx="1272959" cy="961559"/>
            </a:xfrm>
            <a:prstGeom prst="rect">
              <a:avLst/>
            </a:prstGeom>
            <a:noFill/>
            <a:ln>
              <a:noFill/>
            </a:ln>
          </p:spPr>
        </p:pic>
        <p:pic>
          <p:nvPicPr>
            <p:cNvPr id="52" name="Picture 51">
              <a:extLst>
                <a:ext uri="{FF2B5EF4-FFF2-40B4-BE49-F238E27FC236}">
                  <a16:creationId xmlns:a16="http://schemas.microsoft.com/office/drawing/2014/main" id="{917A8FEF-B86A-42F2-AF66-32CF61CE397E}"/>
                </a:ext>
              </a:extLst>
            </p:cNvPr>
            <p:cNvPicPr>
              <a:picLocks noChangeAspect="1"/>
            </p:cNvPicPr>
            <p:nvPr/>
          </p:nvPicPr>
          <p:blipFill>
            <a:blip r:embed="rId5">
              <a:lum/>
              <a:alphaModFix/>
            </a:blip>
            <a:srcRect/>
            <a:stretch>
              <a:fillRect/>
            </a:stretch>
          </p:blipFill>
          <p:spPr>
            <a:xfrm>
              <a:off x="7137360" y="4814640"/>
              <a:ext cx="1223280" cy="1311840"/>
            </a:xfrm>
            <a:prstGeom prst="rect">
              <a:avLst/>
            </a:prstGeom>
            <a:noFill/>
            <a:ln>
              <a:noFill/>
            </a:ln>
          </p:spPr>
        </p:pic>
      </p:grpSp>
      <p:grpSp>
        <p:nvGrpSpPr>
          <p:cNvPr id="53" name="Group 52">
            <a:extLst>
              <a:ext uri="{FF2B5EF4-FFF2-40B4-BE49-F238E27FC236}">
                <a16:creationId xmlns:a16="http://schemas.microsoft.com/office/drawing/2014/main" id="{E473AA97-1700-4F62-A43E-682B9E61B660}"/>
              </a:ext>
            </a:extLst>
          </p:cNvPr>
          <p:cNvGrpSpPr/>
          <p:nvPr/>
        </p:nvGrpSpPr>
        <p:grpSpPr>
          <a:xfrm>
            <a:off x="6754385" y="3582300"/>
            <a:ext cx="2062497" cy="1244159"/>
            <a:chOff x="7446240" y="3931920"/>
            <a:chExt cx="2273760" cy="1371599"/>
          </a:xfrm>
        </p:grpSpPr>
        <p:pic>
          <p:nvPicPr>
            <p:cNvPr id="54" name="Picture 53">
              <a:extLst>
                <a:ext uri="{FF2B5EF4-FFF2-40B4-BE49-F238E27FC236}">
                  <a16:creationId xmlns:a16="http://schemas.microsoft.com/office/drawing/2014/main" id="{FF546CD8-63A9-4826-8039-D5528427B496}"/>
                </a:ext>
              </a:extLst>
            </p:cNvPr>
            <p:cNvPicPr>
              <a:picLocks noChangeAspect="1"/>
            </p:cNvPicPr>
            <p:nvPr/>
          </p:nvPicPr>
          <p:blipFill>
            <a:blip r:embed="rId4">
              <a:lum/>
              <a:alphaModFix/>
            </a:blip>
            <a:srcRect/>
            <a:stretch>
              <a:fillRect/>
            </a:stretch>
          </p:blipFill>
          <p:spPr>
            <a:xfrm>
              <a:off x="7446240" y="3931920"/>
              <a:ext cx="1272959" cy="961559"/>
            </a:xfrm>
            <a:prstGeom prst="rect">
              <a:avLst/>
            </a:prstGeom>
            <a:noFill/>
            <a:ln>
              <a:noFill/>
            </a:ln>
          </p:spPr>
        </p:pic>
        <p:pic>
          <p:nvPicPr>
            <p:cNvPr id="55" name="Picture 54">
              <a:extLst>
                <a:ext uri="{FF2B5EF4-FFF2-40B4-BE49-F238E27FC236}">
                  <a16:creationId xmlns:a16="http://schemas.microsoft.com/office/drawing/2014/main" id="{B69EE5B3-6A4F-4019-9023-75980254F958}"/>
                </a:ext>
              </a:extLst>
            </p:cNvPr>
            <p:cNvPicPr>
              <a:picLocks noChangeAspect="1"/>
            </p:cNvPicPr>
            <p:nvPr/>
          </p:nvPicPr>
          <p:blipFill>
            <a:blip r:embed="rId5">
              <a:lum/>
              <a:alphaModFix/>
            </a:blip>
            <a:srcRect/>
            <a:stretch>
              <a:fillRect/>
            </a:stretch>
          </p:blipFill>
          <p:spPr>
            <a:xfrm>
              <a:off x="8496720" y="3991679"/>
              <a:ext cx="1223280" cy="1311840"/>
            </a:xfrm>
            <a:prstGeom prst="rect">
              <a:avLst/>
            </a:prstGeom>
            <a:noFill/>
            <a:ln>
              <a:noFill/>
            </a:ln>
          </p:spPr>
        </p:pic>
      </p:grpSp>
      <p:grpSp>
        <p:nvGrpSpPr>
          <p:cNvPr id="56" name="Group 55">
            <a:extLst>
              <a:ext uri="{FF2B5EF4-FFF2-40B4-BE49-F238E27FC236}">
                <a16:creationId xmlns:a16="http://schemas.microsoft.com/office/drawing/2014/main" id="{DEA2A6F0-4CF8-42F8-BA2D-EF94657E2C48}"/>
              </a:ext>
            </a:extLst>
          </p:cNvPr>
          <p:cNvGrpSpPr/>
          <p:nvPr/>
        </p:nvGrpSpPr>
        <p:grpSpPr>
          <a:xfrm>
            <a:off x="3353681" y="2863235"/>
            <a:ext cx="2062497" cy="1244160"/>
            <a:chOff x="3697200" y="3156120"/>
            <a:chExt cx="2273760" cy="1371600"/>
          </a:xfrm>
        </p:grpSpPr>
        <p:pic>
          <p:nvPicPr>
            <p:cNvPr id="57" name="Picture 56">
              <a:extLst>
                <a:ext uri="{FF2B5EF4-FFF2-40B4-BE49-F238E27FC236}">
                  <a16:creationId xmlns:a16="http://schemas.microsoft.com/office/drawing/2014/main" id="{EF8F9E25-448B-49DE-BEAF-4861966A0791}"/>
                </a:ext>
              </a:extLst>
            </p:cNvPr>
            <p:cNvPicPr>
              <a:picLocks noChangeAspect="1"/>
            </p:cNvPicPr>
            <p:nvPr/>
          </p:nvPicPr>
          <p:blipFill>
            <a:blip r:embed="rId4">
              <a:lum/>
              <a:alphaModFix/>
            </a:blip>
            <a:srcRect/>
            <a:stretch>
              <a:fillRect/>
            </a:stretch>
          </p:blipFill>
          <p:spPr>
            <a:xfrm>
              <a:off x="3697200" y="3156120"/>
              <a:ext cx="1272959" cy="961559"/>
            </a:xfrm>
            <a:prstGeom prst="rect">
              <a:avLst/>
            </a:prstGeom>
            <a:noFill/>
            <a:ln>
              <a:noFill/>
            </a:ln>
          </p:spPr>
        </p:pic>
        <p:pic>
          <p:nvPicPr>
            <p:cNvPr id="58" name="Picture 57">
              <a:extLst>
                <a:ext uri="{FF2B5EF4-FFF2-40B4-BE49-F238E27FC236}">
                  <a16:creationId xmlns:a16="http://schemas.microsoft.com/office/drawing/2014/main" id="{6ABA31C2-BACF-4CFD-886B-031C463B0D1F}"/>
                </a:ext>
              </a:extLst>
            </p:cNvPr>
            <p:cNvPicPr>
              <a:picLocks noChangeAspect="1"/>
            </p:cNvPicPr>
            <p:nvPr/>
          </p:nvPicPr>
          <p:blipFill>
            <a:blip r:embed="rId5">
              <a:lum/>
              <a:alphaModFix/>
            </a:blip>
            <a:srcRect/>
            <a:stretch>
              <a:fillRect/>
            </a:stretch>
          </p:blipFill>
          <p:spPr>
            <a:xfrm>
              <a:off x="4747680" y="3215880"/>
              <a:ext cx="1223280" cy="1311840"/>
            </a:xfrm>
            <a:prstGeom prst="rect">
              <a:avLst/>
            </a:prstGeom>
            <a:noFill/>
            <a:ln>
              <a:noFill/>
            </a:ln>
          </p:spPr>
        </p:pic>
      </p:grpSp>
      <p:grpSp>
        <p:nvGrpSpPr>
          <p:cNvPr id="59" name="Group 58">
            <a:extLst>
              <a:ext uri="{FF2B5EF4-FFF2-40B4-BE49-F238E27FC236}">
                <a16:creationId xmlns:a16="http://schemas.microsoft.com/office/drawing/2014/main" id="{B1E8569C-5246-4A78-ADE4-A844BB2A2517}"/>
              </a:ext>
            </a:extLst>
          </p:cNvPr>
          <p:cNvGrpSpPr/>
          <p:nvPr/>
        </p:nvGrpSpPr>
        <p:grpSpPr>
          <a:xfrm>
            <a:off x="5521327" y="3332162"/>
            <a:ext cx="2062498" cy="1244160"/>
            <a:chOff x="6086879" y="3673080"/>
            <a:chExt cx="2273761" cy="1371600"/>
          </a:xfrm>
        </p:grpSpPr>
        <p:pic>
          <p:nvPicPr>
            <p:cNvPr id="60" name="Picture 59">
              <a:extLst>
                <a:ext uri="{FF2B5EF4-FFF2-40B4-BE49-F238E27FC236}">
                  <a16:creationId xmlns:a16="http://schemas.microsoft.com/office/drawing/2014/main" id="{6407ACA2-5027-4EB1-947F-FDAE97F8B77B}"/>
                </a:ext>
              </a:extLst>
            </p:cNvPr>
            <p:cNvPicPr>
              <a:picLocks noChangeAspect="1"/>
            </p:cNvPicPr>
            <p:nvPr/>
          </p:nvPicPr>
          <p:blipFill>
            <a:blip r:embed="rId4">
              <a:lum/>
              <a:alphaModFix/>
            </a:blip>
            <a:srcRect/>
            <a:stretch>
              <a:fillRect/>
            </a:stretch>
          </p:blipFill>
          <p:spPr>
            <a:xfrm>
              <a:off x="6086879" y="3673080"/>
              <a:ext cx="1272959" cy="961559"/>
            </a:xfrm>
            <a:prstGeom prst="rect">
              <a:avLst/>
            </a:prstGeom>
            <a:noFill/>
            <a:ln>
              <a:noFill/>
            </a:ln>
          </p:spPr>
        </p:pic>
        <p:pic>
          <p:nvPicPr>
            <p:cNvPr id="61" name="Picture 60">
              <a:extLst>
                <a:ext uri="{FF2B5EF4-FFF2-40B4-BE49-F238E27FC236}">
                  <a16:creationId xmlns:a16="http://schemas.microsoft.com/office/drawing/2014/main" id="{D91FBA03-15E8-437B-8E86-CFCC9F9C509B}"/>
                </a:ext>
              </a:extLst>
            </p:cNvPr>
            <p:cNvPicPr>
              <a:picLocks noChangeAspect="1"/>
            </p:cNvPicPr>
            <p:nvPr/>
          </p:nvPicPr>
          <p:blipFill>
            <a:blip r:embed="rId5">
              <a:lum/>
              <a:alphaModFix/>
            </a:blip>
            <a:srcRect/>
            <a:stretch>
              <a:fillRect/>
            </a:stretch>
          </p:blipFill>
          <p:spPr>
            <a:xfrm>
              <a:off x="7137360" y="3732840"/>
              <a:ext cx="1223280" cy="1311840"/>
            </a:xfrm>
            <a:prstGeom prst="rect">
              <a:avLst/>
            </a:prstGeom>
            <a:noFill/>
            <a:ln>
              <a:noFill/>
            </a:ln>
          </p:spPr>
        </p:pic>
      </p:grpSp>
    </p:spTree>
    <p:extLst>
      <p:ext uri="{BB962C8B-B14F-4D97-AF65-F5344CB8AC3E}">
        <p14:creationId xmlns:p14="http://schemas.microsoft.com/office/powerpoint/2010/main" val="15525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3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300"/>
                            </p:stCondLst>
                            <p:childTnLst>
                              <p:par>
                                <p:cTn id="20" presetID="14" presetClass="entr" presetSubtype="10" fill="hold" nodeType="afterEffect">
                                  <p:stCondLst>
                                    <p:cond delay="40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2200"/>
                            </p:stCondLst>
                            <p:childTnLst>
                              <p:par>
                                <p:cTn id="24" presetID="1" presetClass="entr" presetSubtype="0" fill="hold" nodeType="afterEffect">
                                  <p:stCondLst>
                                    <p:cond delay="40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26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100"/>
                            </p:stCondLst>
                            <p:childTnLst>
                              <p:par>
                                <p:cTn id="31" presetID="1" presetClass="entr" presetSubtype="0" fill="hold" nodeType="afterEffect">
                                  <p:stCondLst>
                                    <p:cond delay="400"/>
                                  </p:stCondLst>
                                  <p:childTnLst>
                                    <p:set>
                                      <p:cBhvr>
                                        <p:cTn id="32" dur="1" fill="hold">
                                          <p:stCondLst>
                                            <p:cond delay="0"/>
                                          </p:stCondLst>
                                        </p:cTn>
                                        <p:tgtEl>
                                          <p:spTgt spid="26"/>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nodeType="afterEffect">
                                  <p:stCondLst>
                                    <p:cond delay="400"/>
                                  </p:stCondLst>
                                  <p:childTnLst>
                                    <p:set>
                                      <p:cBhvr>
                                        <p:cTn id="35" dur="1" fill="hold">
                                          <p:stCondLst>
                                            <p:cond delay="0"/>
                                          </p:stCondLst>
                                        </p:cTn>
                                        <p:tgtEl>
                                          <p:spTgt spid="29"/>
                                        </p:tgtEl>
                                        <p:attrNameLst>
                                          <p:attrName>style.visibility</p:attrName>
                                        </p:attrNameLst>
                                      </p:cBhvr>
                                      <p:to>
                                        <p:strVal val="visible"/>
                                      </p:to>
                                    </p:set>
                                  </p:childTnLst>
                                </p:cTn>
                              </p:par>
                            </p:childTnLst>
                          </p:cTn>
                        </p:par>
                        <p:par>
                          <p:cTn id="36" fill="hold">
                            <p:stCondLst>
                              <p:cond delay="3900"/>
                            </p:stCondLst>
                            <p:childTnLst>
                              <p:par>
                                <p:cTn id="37" presetID="1" presetClass="entr" presetSubtype="0" fill="hold" nodeType="afterEffect">
                                  <p:stCondLst>
                                    <p:cond delay="30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4200"/>
                            </p:stCondLst>
                            <p:childTnLst>
                              <p:par>
                                <p:cTn id="40" presetID="26"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80">
                                          <p:stCondLst>
                                            <p:cond delay="0"/>
                                          </p:stCondLst>
                                        </p:cTn>
                                        <p:tgtEl>
                                          <p:spTgt spid="35"/>
                                        </p:tgtEl>
                                      </p:cBhvr>
                                    </p:animEffect>
                                    <p:anim calcmode="lin" valueType="num">
                                      <p:cBhvr>
                                        <p:cTn id="4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8" dur="26">
                                          <p:stCondLst>
                                            <p:cond delay="650"/>
                                          </p:stCondLst>
                                        </p:cTn>
                                        <p:tgtEl>
                                          <p:spTgt spid="35"/>
                                        </p:tgtEl>
                                      </p:cBhvr>
                                      <p:to x="100000" y="60000"/>
                                    </p:animScale>
                                    <p:animScale>
                                      <p:cBhvr>
                                        <p:cTn id="49" dur="166" decel="50000">
                                          <p:stCondLst>
                                            <p:cond delay="676"/>
                                          </p:stCondLst>
                                        </p:cTn>
                                        <p:tgtEl>
                                          <p:spTgt spid="35"/>
                                        </p:tgtEl>
                                      </p:cBhvr>
                                      <p:to x="100000" y="100000"/>
                                    </p:animScale>
                                    <p:animScale>
                                      <p:cBhvr>
                                        <p:cTn id="50" dur="26">
                                          <p:stCondLst>
                                            <p:cond delay="1312"/>
                                          </p:stCondLst>
                                        </p:cTn>
                                        <p:tgtEl>
                                          <p:spTgt spid="35"/>
                                        </p:tgtEl>
                                      </p:cBhvr>
                                      <p:to x="100000" y="80000"/>
                                    </p:animScale>
                                    <p:animScale>
                                      <p:cBhvr>
                                        <p:cTn id="51" dur="166" decel="50000">
                                          <p:stCondLst>
                                            <p:cond delay="1338"/>
                                          </p:stCondLst>
                                        </p:cTn>
                                        <p:tgtEl>
                                          <p:spTgt spid="35"/>
                                        </p:tgtEl>
                                      </p:cBhvr>
                                      <p:to x="100000" y="100000"/>
                                    </p:animScale>
                                    <p:animScale>
                                      <p:cBhvr>
                                        <p:cTn id="52" dur="26">
                                          <p:stCondLst>
                                            <p:cond delay="1642"/>
                                          </p:stCondLst>
                                        </p:cTn>
                                        <p:tgtEl>
                                          <p:spTgt spid="35"/>
                                        </p:tgtEl>
                                      </p:cBhvr>
                                      <p:to x="100000" y="90000"/>
                                    </p:animScale>
                                    <p:animScale>
                                      <p:cBhvr>
                                        <p:cTn id="53" dur="166" decel="50000">
                                          <p:stCondLst>
                                            <p:cond delay="1668"/>
                                          </p:stCondLst>
                                        </p:cTn>
                                        <p:tgtEl>
                                          <p:spTgt spid="35"/>
                                        </p:tgtEl>
                                      </p:cBhvr>
                                      <p:to x="100000" y="100000"/>
                                    </p:animScale>
                                    <p:animScale>
                                      <p:cBhvr>
                                        <p:cTn id="54" dur="26">
                                          <p:stCondLst>
                                            <p:cond delay="1808"/>
                                          </p:stCondLst>
                                        </p:cTn>
                                        <p:tgtEl>
                                          <p:spTgt spid="35"/>
                                        </p:tgtEl>
                                      </p:cBhvr>
                                      <p:to x="100000" y="95000"/>
                                    </p:animScale>
                                    <p:animScale>
                                      <p:cBhvr>
                                        <p:cTn id="55" dur="166" decel="50000">
                                          <p:stCondLst>
                                            <p:cond delay="1834"/>
                                          </p:stCondLst>
                                        </p:cTn>
                                        <p:tgtEl>
                                          <p:spTgt spid="35"/>
                                        </p:tgtEl>
                                      </p:cBhvr>
                                      <p:to x="100000" y="100000"/>
                                    </p:animScale>
                                  </p:childTnLst>
                                </p:cTn>
                              </p:par>
                            </p:childTnLst>
                          </p:cTn>
                        </p:par>
                        <p:par>
                          <p:cTn id="56" fill="hold">
                            <p:stCondLst>
                              <p:cond delay="6200"/>
                            </p:stCondLst>
                            <p:childTnLst>
                              <p:par>
                                <p:cTn id="57" presetID="1" presetClass="entr" presetSubtype="0" fill="hold" nodeType="afterEffect">
                                  <p:stCondLst>
                                    <p:cond delay="400"/>
                                  </p:stCondLst>
                                  <p:childTnLst>
                                    <p:set>
                                      <p:cBhvr>
                                        <p:cTn id="58" dur="1" fill="hold">
                                          <p:stCondLst>
                                            <p:cond delay="0"/>
                                          </p:stCondLst>
                                        </p:cTn>
                                        <p:tgtEl>
                                          <p:spTgt spid="38"/>
                                        </p:tgtEl>
                                        <p:attrNameLst>
                                          <p:attrName>style.visibility</p:attrName>
                                        </p:attrNameLst>
                                      </p:cBhvr>
                                      <p:to>
                                        <p:strVal val="visible"/>
                                      </p:to>
                                    </p:set>
                                  </p:childTnLst>
                                </p:cTn>
                              </p:par>
                            </p:childTnLst>
                          </p:cTn>
                        </p:par>
                        <p:par>
                          <p:cTn id="59" fill="hold">
                            <p:stCondLst>
                              <p:cond delay="6600"/>
                            </p:stCondLst>
                            <p:childTnLst>
                              <p:par>
                                <p:cTn id="60" presetID="1" presetClass="entr" presetSubtype="0" fill="hold" nodeType="afterEffect">
                                  <p:stCondLst>
                                    <p:cond delay="600"/>
                                  </p:stCondLst>
                                  <p:childTnLst>
                                    <p:set>
                                      <p:cBhvr>
                                        <p:cTn id="61" dur="1" fill="hold">
                                          <p:stCondLst>
                                            <p:cond delay="0"/>
                                          </p:stCondLst>
                                        </p:cTn>
                                        <p:tgtEl>
                                          <p:spTgt spid="41"/>
                                        </p:tgtEl>
                                        <p:attrNameLst>
                                          <p:attrName>style.visibility</p:attrName>
                                        </p:attrNameLst>
                                      </p:cBhvr>
                                      <p:to>
                                        <p:strVal val="visible"/>
                                      </p:to>
                                    </p:set>
                                  </p:childTnLst>
                                </p:cTn>
                              </p:par>
                            </p:childTnLst>
                          </p:cTn>
                        </p:par>
                        <p:par>
                          <p:cTn id="62" fill="hold">
                            <p:stCondLst>
                              <p:cond delay="7200"/>
                            </p:stCondLst>
                            <p:childTnLst>
                              <p:par>
                                <p:cTn id="63" presetID="22" presetClass="entr" presetSubtype="4" fill="hold" nodeType="afterEffect">
                                  <p:stCondLst>
                                    <p:cond delay="400"/>
                                  </p:stCondLst>
                                  <p:childTnLst>
                                    <p:set>
                                      <p:cBhvr>
                                        <p:cTn id="64" dur="1" fill="hold">
                                          <p:stCondLst>
                                            <p:cond delay="0"/>
                                          </p:stCondLst>
                                        </p:cTn>
                                        <p:tgtEl>
                                          <p:spTgt spid="44"/>
                                        </p:tgtEl>
                                        <p:attrNameLst>
                                          <p:attrName>style.visibility</p:attrName>
                                        </p:attrNameLst>
                                      </p:cBhvr>
                                      <p:to>
                                        <p:strVal val="visible"/>
                                      </p:to>
                                    </p:set>
                                    <p:animEffect transition="in" filter="wipe(down)">
                                      <p:cBhvr>
                                        <p:cTn id="65" dur="100"/>
                                        <p:tgtEl>
                                          <p:spTgt spid="44"/>
                                        </p:tgtEl>
                                      </p:cBhvr>
                                    </p:animEffect>
                                  </p:childTnLst>
                                </p:cTn>
                              </p:par>
                            </p:childTnLst>
                          </p:cTn>
                        </p:par>
                        <p:par>
                          <p:cTn id="66" fill="hold">
                            <p:stCondLst>
                              <p:cond delay="7700"/>
                            </p:stCondLst>
                            <p:childTnLst>
                              <p:par>
                                <p:cTn id="67" presetID="1" presetClass="entr" presetSubtype="0" fill="hold" nodeType="after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par>
                          <p:cTn id="69" fill="hold">
                            <p:stCondLst>
                              <p:cond delay="7700"/>
                            </p:stCondLst>
                            <p:childTnLst>
                              <p:par>
                                <p:cTn id="70" presetID="1"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childTnLst>
                                </p:cTn>
                              </p:par>
                            </p:childTnLst>
                          </p:cTn>
                        </p:par>
                        <p:par>
                          <p:cTn id="72" fill="hold">
                            <p:stCondLst>
                              <p:cond delay="7700"/>
                            </p:stCondLst>
                            <p:childTnLst>
                              <p:par>
                                <p:cTn id="73" presetID="6" presetClass="entr" presetSubtype="16"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circle(in)">
                                      <p:cBhvr>
                                        <p:cTn id="75" dur="2000"/>
                                        <p:tgtEl>
                                          <p:spTgt spid="53"/>
                                        </p:tgtEl>
                                      </p:cBhvr>
                                    </p:animEffect>
                                  </p:childTnLst>
                                </p:cTn>
                              </p:par>
                            </p:childTnLst>
                          </p:cTn>
                        </p:par>
                        <p:par>
                          <p:cTn id="76" fill="hold">
                            <p:stCondLst>
                              <p:cond delay="9700"/>
                            </p:stCondLst>
                            <p:childTnLst>
                              <p:par>
                                <p:cTn id="77" presetID="1" presetClass="entr" presetSubtype="0"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par>
                          <p:cTn id="79" fill="hold">
                            <p:stCondLst>
                              <p:cond delay="9700"/>
                            </p:stCondLst>
                            <p:childTnLst>
                              <p:par>
                                <p:cTn id="80" presetID="45" presetClass="entr" presetSubtype="0" fill="hold"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2000"/>
                                        <p:tgtEl>
                                          <p:spTgt spid="59"/>
                                        </p:tgtEl>
                                      </p:cBhvr>
                                    </p:animEffect>
                                    <p:anim calcmode="lin" valueType="num">
                                      <p:cBhvr>
                                        <p:cTn id="83" dur="2000" fill="hold"/>
                                        <p:tgtEl>
                                          <p:spTgt spid="59"/>
                                        </p:tgtEl>
                                        <p:attrNameLst>
                                          <p:attrName>ppt_w</p:attrName>
                                        </p:attrNameLst>
                                      </p:cBhvr>
                                      <p:tavLst>
                                        <p:tav tm="0" fmla="#ppt_w*sin(2.5*pi*$)">
                                          <p:val>
                                            <p:fltVal val="0"/>
                                          </p:val>
                                        </p:tav>
                                        <p:tav tm="100000">
                                          <p:val>
                                            <p:fltVal val="1"/>
                                          </p:val>
                                        </p:tav>
                                      </p:tavLst>
                                    </p:anim>
                                    <p:anim calcmode="lin" valueType="num">
                                      <p:cBhvr>
                                        <p:cTn id="8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8942-9645-4D43-9DBC-6092F718DBCD}"/>
              </a:ext>
            </a:extLst>
          </p:cNvPr>
          <p:cNvSpPr txBox="1">
            <a:spLocks noGrp="1"/>
          </p:cNvSpPr>
          <p:nvPr>
            <p:ph type="title"/>
          </p:nvPr>
        </p:nvSpPr>
        <p:spPr/>
        <p:txBody>
          <a:bodyPr/>
          <a:lstStyle/>
          <a:p>
            <a:pPr lvl="0"/>
            <a:r>
              <a:rPr lang="en-US"/>
              <a:t>Why privacy by design?</a:t>
            </a:r>
          </a:p>
        </p:txBody>
      </p:sp>
      <p:sp>
        <p:nvSpPr>
          <p:cNvPr id="3" name="Text Placeholder 2">
            <a:extLst>
              <a:ext uri="{FF2B5EF4-FFF2-40B4-BE49-F238E27FC236}">
                <a16:creationId xmlns:a16="http://schemas.microsoft.com/office/drawing/2014/main" id="{AE536F60-7B2B-461D-96E3-948EA2C86764}"/>
              </a:ext>
            </a:extLst>
          </p:cNvPr>
          <p:cNvSpPr txBox="1">
            <a:spLocks noGrp="1"/>
          </p:cNvSpPr>
          <p:nvPr>
            <p:ph idx="1"/>
          </p:nvPr>
        </p:nvSpPr>
        <p:spPr>
          <a:xfrm>
            <a:off x="326551" y="1796392"/>
            <a:ext cx="8490331" cy="4571717"/>
          </a:xfrm>
        </p:spPr>
        <p:txBody>
          <a:bodyPr/>
          <a:lstStyle/>
          <a:p>
            <a:pPr lvl="0"/>
            <a:r>
              <a:rPr lang="en-US"/>
              <a:t>Asymmetric Time Investment</a:t>
            </a:r>
          </a:p>
        </p:txBody>
      </p:sp>
      <p:sp>
        <p:nvSpPr>
          <p:cNvPr id="74" name="Slide Number Placeholder 3">
            <a:extLst>
              <a:ext uri="{FF2B5EF4-FFF2-40B4-BE49-F238E27FC236}">
                <a16:creationId xmlns:a16="http://schemas.microsoft.com/office/drawing/2014/main" id="{C45E1A9D-461B-4807-A2E1-A96EBFA546A8}"/>
              </a:ext>
            </a:extLst>
          </p:cNvPr>
          <p:cNvSpPr>
            <a:spLocks noGrp="1"/>
          </p:cNvSpPr>
          <p:nvPr>
            <p:ph type="sldNum" sz="quarter" idx="12"/>
          </p:nvPr>
        </p:nvSpPr>
        <p:spPr/>
        <p:txBody>
          <a:bodyPr/>
          <a:lstStyle/>
          <a:p>
            <a:pPr defTabSz="829452"/>
            <a:fld id="{C722C999-4571-4F5B-885F-3269986BCFB7}" type="slidenum">
              <a:rPr lang="en-US"/>
              <a:pPr defTabSz="829452"/>
              <a:t>6</a:t>
            </a:fld>
            <a:endParaRPr lang="en-US"/>
          </a:p>
        </p:txBody>
      </p:sp>
      <p:pic>
        <p:nvPicPr>
          <p:cNvPr id="4" name="Picture 3">
            <a:extLst>
              <a:ext uri="{FF2B5EF4-FFF2-40B4-BE49-F238E27FC236}">
                <a16:creationId xmlns:a16="http://schemas.microsoft.com/office/drawing/2014/main" id="{A172DA90-EBC3-4877-B19B-EC949EF3707F}"/>
              </a:ext>
            </a:extLst>
          </p:cNvPr>
          <p:cNvPicPr>
            <a:picLocks noChangeAspect="1"/>
          </p:cNvPicPr>
          <p:nvPr/>
        </p:nvPicPr>
        <p:blipFill>
          <a:blip r:embed="rId3">
            <a:lum/>
            <a:alphaModFix/>
          </a:blip>
          <a:srcRect/>
          <a:stretch>
            <a:fillRect/>
          </a:stretch>
        </p:blipFill>
        <p:spPr>
          <a:xfrm>
            <a:off x="3566592" y="3184234"/>
            <a:ext cx="2073600" cy="1460990"/>
          </a:xfrm>
          <a:prstGeom prst="rect">
            <a:avLst/>
          </a:prstGeom>
          <a:noFill/>
          <a:ln>
            <a:noFill/>
          </a:ln>
        </p:spPr>
      </p:pic>
      <p:pic>
        <p:nvPicPr>
          <p:cNvPr id="5" name="Picture 4">
            <a:extLst>
              <a:ext uri="{FF2B5EF4-FFF2-40B4-BE49-F238E27FC236}">
                <a16:creationId xmlns:a16="http://schemas.microsoft.com/office/drawing/2014/main" id="{CB87E8EE-F20A-4924-9618-8C72BFFEBDAE}"/>
              </a:ext>
            </a:extLst>
          </p:cNvPr>
          <p:cNvPicPr>
            <a:picLocks noChangeAspect="1"/>
          </p:cNvPicPr>
          <p:nvPr/>
        </p:nvPicPr>
        <p:blipFill>
          <a:blip r:embed="rId4">
            <a:lum/>
            <a:alphaModFix/>
          </a:blip>
          <a:srcRect/>
          <a:stretch>
            <a:fillRect/>
          </a:stretch>
        </p:blipFill>
        <p:spPr>
          <a:xfrm>
            <a:off x="5640192" y="2571624"/>
            <a:ext cx="2488319" cy="3276288"/>
          </a:xfrm>
          <a:prstGeom prst="rect">
            <a:avLst/>
          </a:prstGeom>
          <a:noFill/>
          <a:ln>
            <a:noFill/>
          </a:ln>
        </p:spPr>
      </p:pic>
      <p:pic>
        <p:nvPicPr>
          <p:cNvPr id="6" name="Picture 5">
            <a:extLst>
              <a:ext uri="{FF2B5EF4-FFF2-40B4-BE49-F238E27FC236}">
                <a16:creationId xmlns:a16="http://schemas.microsoft.com/office/drawing/2014/main" id="{6C92E129-BD1E-437B-955B-D027D7F9F9C5}"/>
              </a:ext>
            </a:extLst>
          </p:cNvPr>
          <p:cNvPicPr>
            <a:picLocks noChangeAspect="1"/>
          </p:cNvPicPr>
          <p:nvPr/>
        </p:nvPicPr>
        <p:blipFill>
          <a:blip r:embed="rId5">
            <a:lum/>
            <a:alphaModFix/>
          </a:blip>
          <a:srcRect/>
          <a:stretch>
            <a:fillRect/>
          </a:stretch>
        </p:blipFill>
        <p:spPr>
          <a:xfrm>
            <a:off x="663552" y="5142888"/>
            <a:ext cx="661592" cy="746496"/>
          </a:xfrm>
          <a:prstGeom prst="rect">
            <a:avLst/>
          </a:prstGeom>
          <a:noFill/>
          <a:ln>
            <a:noFill/>
          </a:ln>
        </p:spPr>
      </p:pic>
      <p:pic>
        <p:nvPicPr>
          <p:cNvPr id="7" name="Picture 6">
            <a:extLst>
              <a:ext uri="{FF2B5EF4-FFF2-40B4-BE49-F238E27FC236}">
                <a16:creationId xmlns:a16="http://schemas.microsoft.com/office/drawing/2014/main" id="{49588170-12D1-4062-82F7-C9A3DEF797B6}"/>
              </a:ext>
            </a:extLst>
          </p:cNvPr>
          <p:cNvPicPr>
            <a:picLocks noChangeAspect="1"/>
          </p:cNvPicPr>
          <p:nvPr/>
        </p:nvPicPr>
        <p:blipFill>
          <a:blip r:embed="rId5">
            <a:lum/>
            <a:alphaModFix/>
          </a:blip>
          <a:srcRect/>
          <a:stretch>
            <a:fillRect/>
          </a:stretch>
        </p:blipFill>
        <p:spPr>
          <a:xfrm>
            <a:off x="748455" y="3981672"/>
            <a:ext cx="661592" cy="746496"/>
          </a:xfrm>
          <a:prstGeom prst="rect">
            <a:avLst/>
          </a:prstGeom>
          <a:noFill/>
          <a:ln>
            <a:noFill/>
          </a:ln>
        </p:spPr>
      </p:pic>
      <p:pic>
        <p:nvPicPr>
          <p:cNvPr id="8" name="Picture 7">
            <a:extLst>
              <a:ext uri="{FF2B5EF4-FFF2-40B4-BE49-F238E27FC236}">
                <a16:creationId xmlns:a16="http://schemas.microsoft.com/office/drawing/2014/main" id="{905DF3B0-F050-45C1-9597-EFA91611E5DE}"/>
              </a:ext>
            </a:extLst>
          </p:cNvPr>
          <p:cNvPicPr>
            <a:picLocks noChangeAspect="1"/>
          </p:cNvPicPr>
          <p:nvPr/>
        </p:nvPicPr>
        <p:blipFill>
          <a:blip r:embed="rId5">
            <a:lum/>
            <a:alphaModFix/>
          </a:blip>
          <a:srcRect/>
          <a:stretch>
            <a:fillRect/>
          </a:stretch>
        </p:blipFill>
        <p:spPr>
          <a:xfrm>
            <a:off x="1246119" y="4811112"/>
            <a:ext cx="661592" cy="746496"/>
          </a:xfrm>
          <a:prstGeom prst="rect">
            <a:avLst/>
          </a:prstGeom>
          <a:noFill/>
          <a:ln>
            <a:noFill/>
          </a:ln>
        </p:spPr>
      </p:pic>
      <p:pic>
        <p:nvPicPr>
          <p:cNvPr id="9" name="Picture 8">
            <a:extLst>
              <a:ext uri="{FF2B5EF4-FFF2-40B4-BE49-F238E27FC236}">
                <a16:creationId xmlns:a16="http://schemas.microsoft.com/office/drawing/2014/main" id="{B1E7ED7E-20DF-462A-947A-4D611766B2C9}"/>
              </a:ext>
            </a:extLst>
          </p:cNvPr>
          <p:cNvPicPr>
            <a:picLocks noChangeAspect="1"/>
          </p:cNvPicPr>
          <p:nvPr/>
        </p:nvPicPr>
        <p:blipFill>
          <a:blip r:embed="rId5">
            <a:lum/>
            <a:alphaModFix/>
          </a:blip>
          <a:srcRect/>
          <a:stretch>
            <a:fillRect/>
          </a:stretch>
        </p:blipFill>
        <p:spPr>
          <a:xfrm>
            <a:off x="2490280" y="4396392"/>
            <a:ext cx="661592" cy="746496"/>
          </a:xfrm>
          <a:prstGeom prst="rect">
            <a:avLst/>
          </a:prstGeom>
          <a:noFill/>
          <a:ln>
            <a:noFill/>
          </a:ln>
        </p:spPr>
      </p:pic>
      <p:pic>
        <p:nvPicPr>
          <p:cNvPr id="10" name="Picture 9">
            <a:extLst>
              <a:ext uri="{FF2B5EF4-FFF2-40B4-BE49-F238E27FC236}">
                <a16:creationId xmlns:a16="http://schemas.microsoft.com/office/drawing/2014/main" id="{67421240-5455-4828-9804-D0D1DCFBDBBF}"/>
              </a:ext>
            </a:extLst>
          </p:cNvPr>
          <p:cNvPicPr>
            <a:picLocks noChangeAspect="1"/>
          </p:cNvPicPr>
          <p:nvPr/>
        </p:nvPicPr>
        <p:blipFill>
          <a:blip r:embed="rId5">
            <a:lum/>
            <a:alphaModFix/>
          </a:blip>
          <a:srcRect/>
          <a:stretch>
            <a:fillRect/>
          </a:stretch>
        </p:blipFill>
        <p:spPr>
          <a:xfrm>
            <a:off x="748455" y="2820456"/>
            <a:ext cx="661592" cy="746496"/>
          </a:xfrm>
          <a:prstGeom prst="rect">
            <a:avLst/>
          </a:prstGeom>
          <a:noFill/>
          <a:ln>
            <a:noFill/>
          </a:ln>
        </p:spPr>
      </p:pic>
      <p:pic>
        <p:nvPicPr>
          <p:cNvPr id="11" name="Picture 10">
            <a:extLst>
              <a:ext uri="{FF2B5EF4-FFF2-40B4-BE49-F238E27FC236}">
                <a16:creationId xmlns:a16="http://schemas.microsoft.com/office/drawing/2014/main" id="{43D36347-630E-4216-AF57-E8C3CCB9B73F}"/>
              </a:ext>
            </a:extLst>
          </p:cNvPr>
          <p:cNvPicPr>
            <a:picLocks noChangeAspect="1"/>
          </p:cNvPicPr>
          <p:nvPr/>
        </p:nvPicPr>
        <p:blipFill>
          <a:blip r:embed="rId5">
            <a:lum/>
            <a:alphaModFix/>
          </a:blip>
          <a:srcRect/>
          <a:stretch>
            <a:fillRect/>
          </a:stretch>
        </p:blipFill>
        <p:spPr>
          <a:xfrm>
            <a:off x="1575936" y="2488680"/>
            <a:ext cx="661592" cy="746496"/>
          </a:xfrm>
          <a:prstGeom prst="rect">
            <a:avLst/>
          </a:prstGeom>
          <a:noFill/>
          <a:ln>
            <a:noFill/>
          </a:ln>
        </p:spPr>
      </p:pic>
      <p:pic>
        <p:nvPicPr>
          <p:cNvPr id="12" name="Picture 11">
            <a:extLst>
              <a:ext uri="{FF2B5EF4-FFF2-40B4-BE49-F238E27FC236}">
                <a16:creationId xmlns:a16="http://schemas.microsoft.com/office/drawing/2014/main" id="{E2F36C96-60BF-4911-BF6E-735FE8ACE047}"/>
              </a:ext>
            </a:extLst>
          </p:cNvPr>
          <p:cNvPicPr>
            <a:picLocks noChangeAspect="1"/>
          </p:cNvPicPr>
          <p:nvPr/>
        </p:nvPicPr>
        <p:blipFill>
          <a:blip r:embed="rId5">
            <a:lum/>
            <a:alphaModFix/>
          </a:blip>
          <a:srcRect/>
          <a:stretch>
            <a:fillRect/>
          </a:stretch>
        </p:blipFill>
        <p:spPr>
          <a:xfrm>
            <a:off x="1905753" y="4147560"/>
            <a:ext cx="661592" cy="746496"/>
          </a:xfrm>
          <a:prstGeom prst="rect">
            <a:avLst/>
          </a:prstGeom>
          <a:noFill/>
          <a:ln>
            <a:noFill/>
          </a:ln>
        </p:spPr>
      </p:pic>
      <p:pic>
        <p:nvPicPr>
          <p:cNvPr id="13" name="Picture 12">
            <a:extLst>
              <a:ext uri="{FF2B5EF4-FFF2-40B4-BE49-F238E27FC236}">
                <a16:creationId xmlns:a16="http://schemas.microsoft.com/office/drawing/2014/main" id="{955E9CA7-ABA6-43CD-B400-1C1A5304504C}"/>
              </a:ext>
            </a:extLst>
          </p:cNvPr>
          <p:cNvPicPr>
            <a:picLocks noChangeAspect="1"/>
          </p:cNvPicPr>
          <p:nvPr/>
        </p:nvPicPr>
        <p:blipFill>
          <a:blip r:embed="rId5">
            <a:lum/>
            <a:alphaModFix/>
          </a:blip>
          <a:srcRect/>
          <a:stretch>
            <a:fillRect/>
          </a:stretch>
        </p:blipFill>
        <p:spPr>
          <a:xfrm>
            <a:off x="1244160" y="4147560"/>
            <a:ext cx="661592" cy="746496"/>
          </a:xfrm>
          <a:prstGeom prst="rect">
            <a:avLst/>
          </a:prstGeom>
          <a:noFill/>
          <a:ln>
            <a:noFill/>
          </a:ln>
        </p:spPr>
      </p:pic>
      <p:pic>
        <p:nvPicPr>
          <p:cNvPr id="14" name="Picture 13">
            <a:extLst>
              <a:ext uri="{FF2B5EF4-FFF2-40B4-BE49-F238E27FC236}">
                <a16:creationId xmlns:a16="http://schemas.microsoft.com/office/drawing/2014/main" id="{1CFC0464-68ED-40DC-9EB9-1903C8BD2BDA}"/>
              </a:ext>
            </a:extLst>
          </p:cNvPr>
          <p:cNvPicPr>
            <a:picLocks noChangeAspect="1"/>
          </p:cNvPicPr>
          <p:nvPr/>
        </p:nvPicPr>
        <p:blipFill>
          <a:blip r:embed="rId5">
            <a:lum/>
            <a:alphaModFix/>
          </a:blip>
          <a:srcRect/>
          <a:stretch>
            <a:fillRect/>
          </a:stretch>
        </p:blipFill>
        <p:spPr>
          <a:xfrm>
            <a:off x="1907713" y="5059944"/>
            <a:ext cx="661592" cy="746496"/>
          </a:xfrm>
          <a:prstGeom prst="rect">
            <a:avLst/>
          </a:prstGeom>
          <a:noFill/>
          <a:ln>
            <a:noFill/>
          </a:ln>
        </p:spPr>
      </p:pic>
      <p:pic>
        <p:nvPicPr>
          <p:cNvPr id="15" name="Picture 14">
            <a:extLst>
              <a:ext uri="{FF2B5EF4-FFF2-40B4-BE49-F238E27FC236}">
                <a16:creationId xmlns:a16="http://schemas.microsoft.com/office/drawing/2014/main" id="{2C467A96-28D5-42DE-9D64-23C89EBE3465}"/>
              </a:ext>
            </a:extLst>
          </p:cNvPr>
          <p:cNvPicPr>
            <a:picLocks noChangeAspect="1"/>
          </p:cNvPicPr>
          <p:nvPr/>
        </p:nvPicPr>
        <p:blipFill>
          <a:blip r:embed="rId5">
            <a:lum/>
            <a:alphaModFix/>
          </a:blip>
          <a:srcRect/>
          <a:stretch>
            <a:fillRect/>
          </a:stretch>
        </p:blipFill>
        <p:spPr>
          <a:xfrm>
            <a:off x="499624" y="3484008"/>
            <a:ext cx="661592" cy="746496"/>
          </a:xfrm>
          <a:prstGeom prst="rect">
            <a:avLst/>
          </a:prstGeom>
          <a:noFill/>
          <a:ln>
            <a:noFill/>
          </a:ln>
        </p:spPr>
      </p:pic>
      <p:pic>
        <p:nvPicPr>
          <p:cNvPr id="16" name="Picture 15">
            <a:extLst>
              <a:ext uri="{FF2B5EF4-FFF2-40B4-BE49-F238E27FC236}">
                <a16:creationId xmlns:a16="http://schemas.microsoft.com/office/drawing/2014/main" id="{B1B2D5EA-8C00-4A80-BCC8-C75DF22A3DED}"/>
              </a:ext>
            </a:extLst>
          </p:cNvPr>
          <p:cNvPicPr>
            <a:picLocks noChangeAspect="1"/>
          </p:cNvPicPr>
          <p:nvPr/>
        </p:nvPicPr>
        <p:blipFill>
          <a:blip r:embed="rId5">
            <a:lum/>
            <a:alphaModFix/>
          </a:blip>
          <a:srcRect/>
          <a:stretch>
            <a:fillRect/>
          </a:stretch>
        </p:blipFill>
        <p:spPr>
          <a:xfrm>
            <a:off x="2158504" y="2737512"/>
            <a:ext cx="661592" cy="746496"/>
          </a:xfrm>
          <a:prstGeom prst="rect">
            <a:avLst/>
          </a:prstGeom>
          <a:noFill/>
          <a:ln>
            <a:noFill/>
          </a:ln>
        </p:spPr>
      </p:pic>
      <p:pic>
        <p:nvPicPr>
          <p:cNvPr id="17" name="Picture 16">
            <a:extLst>
              <a:ext uri="{FF2B5EF4-FFF2-40B4-BE49-F238E27FC236}">
                <a16:creationId xmlns:a16="http://schemas.microsoft.com/office/drawing/2014/main" id="{2CB6675E-535F-4160-BFFE-9A7F156BAD60}"/>
              </a:ext>
            </a:extLst>
          </p:cNvPr>
          <p:cNvPicPr>
            <a:picLocks noChangeAspect="1"/>
          </p:cNvPicPr>
          <p:nvPr/>
        </p:nvPicPr>
        <p:blipFill>
          <a:blip r:embed="rId5">
            <a:lum/>
            <a:alphaModFix/>
          </a:blip>
          <a:srcRect/>
          <a:stretch>
            <a:fillRect/>
          </a:stretch>
        </p:blipFill>
        <p:spPr>
          <a:xfrm>
            <a:off x="1577896" y="4811112"/>
            <a:ext cx="661592" cy="746496"/>
          </a:xfrm>
          <a:prstGeom prst="rect">
            <a:avLst/>
          </a:prstGeom>
          <a:noFill/>
          <a:ln>
            <a:noFill/>
          </a:ln>
        </p:spPr>
      </p:pic>
      <p:pic>
        <p:nvPicPr>
          <p:cNvPr id="18" name="Picture 17">
            <a:extLst>
              <a:ext uri="{FF2B5EF4-FFF2-40B4-BE49-F238E27FC236}">
                <a16:creationId xmlns:a16="http://schemas.microsoft.com/office/drawing/2014/main" id="{14C9C5E8-C71E-4146-AA70-99F9E4EE5B09}"/>
              </a:ext>
            </a:extLst>
          </p:cNvPr>
          <p:cNvPicPr>
            <a:picLocks noChangeAspect="1"/>
          </p:cNvPicPr>
          <p:nvPr/>
        </p:nvPicPr>
        <p:blipFill>
          <a:blip r:embed="rId5">
            <a:lum/>
            <a:alphaModFix/>
          </a:blip>
          <a:srcRect/>
          <a:stretch>
            <a:fillRect/>
          </a:stretch>
        </p:blipFill>
        <p:spPr>
          <a:xfrm>
            <a:off x="912385" y="4811112"/>
            <a:ext cx="661592" cy="746496"/>
          </a:xfrm>
          <a:prstGeom prst="rect">
            <a:avLst/>
          </a:prstGeom>
          <a:noFill/>
          <a:ln>
            <a:noFill/>
          </a:ln>
        </p:spPr>
      </p:pic>
      <p:pic>
        <p:nvPicPr>
          <p:cNvPr id="19" name="Picture 18">
            <a:extLst>
              <a:ext uri="{FF2B5EF4-FFF2-40B4-BE49-F238E27FC236}">
                <a16:creationId xmlns:a16="http://schemas.microsoft.com/office/drawing/2014/main" id="{38CA3DBA-E1ED-4041-9C93-B14A9578E55A}"/>
              </a:ext>
            </a:extLst>
          </p:cNvPr>
          <p:cNvPicPr>
            <a:picLocks noChangeAspect="1"/>
          </p:cNvPicPr>
          <p:nvPr/>
        </p:nvPicPr>
        <p:blipFill>
          <a:blip r:embed="rId5">
            <a:lum/>
            <a:alphaModFix/>
          </a:blip>
          <a:srcRect/>
          <a:stretch>
            <a:fillRect/>
          </a:stretch>
        </p:blipFill>
        <p:spPr>
          <a:xfrm>
            <a:off x="997288" y="3649896"/>
            <a:ext cx="661592" cy="746496"/>
          </a:xfrm>
          <a:prstGeom prst="rect">
            <a:avLst/>
          </a:prstGeom>
          <a:noFill/>
          <a:ln>
            <a:noFill/>
          </a:ln>
        </p:spPr>
      </p:pic>
      <p:pic>
        <p:nvPicPr>
          <p:cNvPr id="20" name="Picture 19">
            <a:extLst>
              <a:ext uri="{FF2B5EF4-FFF2-40B4-BE49-F238E27FC236}">
                <a16:creationId xmlns:a16="http://schemas.microsoft.com/office/drawing/2014/main" id="{7D50A86F-699B-4002-880D-98F9F2F7D6A7}"/>
              </a:ext>
            </a:extLst>
          </p:cNvPr>
          <p:cNvPicPr>
            <a:picLocks noChangeAspect="1"/>
          </p:cNvPicPr>
          <p:nvPr/>
        </p:nvPicPr>
        <p:blipFill>
          <a:blip r:embed="rId5">
            <a:lum/>
            <a:alphaModFix/>
          </a:blip>
          <a:srcRect/>
          <a:stretch>
            <a:fillRect/>
          </a:stretch>
        </p:blipFill>
        <p:spPr>
          <a:xfrm>
            <a:off x="1494952" y="4479336"/>
            <a:ext cx="661592" cy="746496"/>
          </a:xfrm>
          <a:prstGeom prst="rect">
            <a:avLst/>
          </a:prstGeom>
          <a:noFill/>
          <a:ln>
            <a:noFill/>
          </a:ln>
        </p:spPr>
      </p:pic>
      <p:pic>
        <p:nvPicPr>
          <p:cNvPr id="21" name="Picture 20">
            <a:extLst>
              <a:ext uri="{FF2B5EF4-FFF2-40B4-BE49-F238E27FC236}">
                <a16:creationId xmlns:a16="http://schemas.microsoft.com/office/drawing/2014/main" id="{15CBD334-9030-4588-85A0-20E10556611C}"/>
              </a:ext>
            </a:extLst>
          </p:cNvPr>
          <p:cNvPicPr>
            <a:picLocks noChangeAspect="1"/>
          </p:cNvPicPr>
          <p:nvPr/>
        </p:nvPicPr>
        <p:blipFill>
          <a:blip r:embed="rId5">
            <a:lum/>
            <a:alphaModFix/>
          </a:blip>
          <a:srcRect/>
          <a:stretch>
            <a:fillRect/>
          </a:stretch>
        </p:blipFill>
        <p:spPr>
          <a:xfrm>
            <a:off x="2322432" y="2986344"/>
            <a:ext cx="661592" cy="746496"/>
          </a:xfrm>
          <a:prstGeom prst="rect">
            <a:avLst/>
          </a:prstGeom>
          <a:noFill/>
          <a:ln>
            <a:noFill/>
          </a:ln>
        </p:spPr>
      </p:pic>
      <p:pic>
        <p:nvPicPr>
          <p:cNvPr id="22" name="Picture 21">
            <a:extLst>
              <a:ext uri="{FF2B5EF4-FFF2-40B4-BE49-F238E27FC236}">
                <a16:creationId xmlns:a16="http://schemas.microsoft.com/office/drawing/2014/main" id="{7BF56E8C-F133-4C8E-835C-15CAE55E0AF0}"/>
              </a:ext>
            </a:extLst>
          </p:cNvPr>
          <p:cNvPicPr>
            <a:picLocks noChangeAspect="1"/>
          </p:cNvPicPr>
          <p:nvPr/>
        </p:nvPicPr>
        <p:blipFill>
          <a:blip r:embed="rId5">
            <a:lum/>
            <a:alphaModFix/>
          </a:blip>
          <a:srcRect/>
          <a:stretch>
            <a:fillRect/>
          </a:stretch>
        </p:blipFill>
        <p:spPr>
          <a:xfrm>
            <a:off x="2739112" y="4064616"/>
            <a:ext cx="661592" cy="746496"/>
          </a:xfrm>
          <a:prstGeom prst="rect">
            <a:avLst/>
          </a:prstGeom>
          <a:noFill/>
          <a:ln>
            <a:noFill/>
          </a:ln>
        </p:spPr>
      </p:pic>
      <p:pic>
        <p:nvPicPr>
          <p:cNvPr id="23" name="Picture 22">
            <a:extLst>
              <a:ext uri="{FF2B5EF4-FFF2-40B4-BE49-F238E27FC236}">
                <a16:creationId xmlns:a16="http://schemas.microsoft.com/office/drawing/2014/main" id="{EC3FA106-38E0-4A05-A87E-27792D5D79F3}"/>
              </a:ext>
            </a:extLst>
          </p:cNvPr>
          <p:cNvPicPr>
            <a:picLocks noChangeAspect="1"/>
          </p:cNvPicPr>
          <p:nvPr/>
        </p:nvPicPr>
        <p:blipFill>
          <a:blip r:embed="rId5">
            <a:lum/>
            <a:alphaModFix/>
          </a:blip>
          <a:srcRect/>
          <a:stretch>
            <a:fillRect/>
          </a:stretch>
        </p:blipFill>
        <p:spPr>
          <a:xfrm>
            <a:off x="1492993" y="3069288"/>
            <a:ext cx="661592" cy="746496"/>
          </a:xfrm>
          <a:prstGeom prst="rect">
            <a:avLst/>
          </a:prstGeom>
          <a:noFill/>
          <a:ln>
            <a:noFill/>
          </a:ln>
        </p:spPr>
      </p:pic>
      <p:pic>
        <p:nvPicPr>
          <p:cNvPr id="24" name="Picture 23">
            <a:extLst>
              <a:ext uri="{FF2B5EF4-FFF2-40B4-BE49-F238E27FC236}">
                <a16:creationId xmlns:a16="http://schemas.microsoft.com/office/drawing/2014/main" id="{8B87D8F3-BF0A-48C2-B815-6066BF3DA668}"/>
              </a:ext>
            </a:extLst>
          </p:cNvPr>
          <p:cNvPicPr>
            <a:picLocks noChangeAspect="1"/>
          </p:cNvPicPr>
          <p:nvPr/>
        </p:nvPicPr>
        <p:blipFill>
          <a:blip r:embed="rId5">
            <a:lum/>
            <a:alphaModFix/>
          </a:blip>
          <a:srcRect/>
          <a:stretch>
            <a:fillRect/>
          </a:stretch>
        </p:blipFill>
        <p:spPr>
          <a:xfrm>
            <a:off x="997288" y="2488680"/>
            <a:ext cx="661592" cy="746496"/>
          </a:xfrm>
          <a:prstGeom prst="rect">
            <a:avLst/>
          </a:prstGeom>
          <a:noFill/>
          <a:ln>
            <a:noFill/>
          </a:ln>
        </p:spPr>
      </p:pic>
      <p:pic>
        <p:nvPicPr>
          <p:cNvPr id="25" name="Picture 24">
            <a:extLst>
              <a:ext uri="{FF2B5EF4-FFF2-40B4-BE49-F238E27FC236}">
                <a16:creationId xmlns:a16="http://schemas.microsoft.com/office/drawing/2014/main" id="{C4323F94-CF83-49CC-86AF-C371AEEBD669}"/>
              </a:ext>
            </a:extLst>
          </p:cNvPr>
          <p:cNvPicPr>
            <a:picLocks noChangeAspect="1"/>
          </p:cNvPicPr>
          <p:nvPr/>
        </p:nvPicPr>
        <p:blipFill>
          <a:blip r:embed="rId5">
            <a:lum/>
            <a:alphaModFix/>
          </a:blip>
          <a:srcRect/>
          <a:stretch>
            <a:fillRect/>
          </a:stretch>
        </p:blipFill>
        <p:spPr>
          <a:xfrm>
            <a:off x="2154585" y="3815784"/>
            <a:ext cx="661592" cy="746496"/>
          </a:xfrm>
          <a:prstGeom prst="rect">
            <a:avLst/>
          </a:prstGeom>
          <a:noFill/>
          <a:ln>
            <a:noFill/>
          </a:ln>
        </p:spPr>
      </p:pic>
      <p:pic>
        <p:nvPicPr>
          <p:cNvPr id="26" name="Picture 25">
            <a:extLst>
              <a:ext uri="{FF2B5EF4-FFF2-40B4-BE49-F238E27FC236}">
                <a16:creationId xmlns:a16="http://schemas.microsoft.com/office/drawing/2014/main" id="{E6B4D77A-87AC-4876-A066-0F7C8C0E7CAB}"/>
              </a:ext>
            </a:extLst>
          </p:cNvPr>
          <p:cNvPicPr>
            <a:picLocks noChangeAspect="1"/>
          </p:cNvPicPr>
          <p:nvPr/>
        </p:nvPicPr>
        <p:blipFill>
          <a:blip r:embed="rId5">
            <a:lum/>
            <a:alphaModFix/>
          </a:blip>
          <a:srcRect/>
          <a:stretch>
            <a:fillRect/>
          </a:stretch>
        </p:blipFill>
        <p:spPr>
          <a:xfrm>
            <a:off x="1492993" y="3815784"/>
            <a:ext cx="661592" cy="746496"/>
          </a:xfrm>
          <a:prstGeom prst="rect">
            <a:avLst/>
          </a:prstGeom>
          <a:noFill/>
          <a:ln>
            <a:noFill/>
          </a:ln>
        </p:spPr>
      </p:pic>
      <p:pic>
        <p:nvPicPr>
          <p:cNvPr id="27" name="Picture 26">
            <a:extLst>
              <a:ext uri="{FF2B5EF4-FFF2-40B4-BE49-F238E27FC236}">
                <a16:creationId xmlns:a16="http://schemas.microsoft.com/office/drawing/2014/main" id="{9A3556F8-672E-4305-AA38-879783DF5C12}"/>
              </a:ext>
            </a:extLst>
          </p:cNvPr>
          <p:cNvPicPr>
            <a:picLocks noChangeAspect="1"/>
          </p:cNvPicPr>
          <p:nvPr/>
        </p:nvPicPr>
        <p:blipFill>
          <a:blip r:embed="rId5">
            <a:lum/>
            <a:alphaModFix/>
          </a:blip>
          <a:srcRect/>
          <a:stretch>
            <a:fillRect/>
          </a:stretch>
        </p:blipFill>
        <p:spPr>
          <a:xfrm>
            <a:off x="2156544" y="4728168"/>
            <a:ext cx="661592" cy="746496"/>
          </a:xfrm>
          <a:prstGeom prst="rect">
            <a:avLst/>
          </a:prstGeom>
          <a:noFill/>
          <a:ln>
            <a:noFill/>
          </a:ln>
        </p:spPr>
      </p:pic>
      <p:pic>
        <p:nvPicPr>
          <p:cNvPr id="28" name="Picture 27">
            <a:extLst>
              <a:ext uri="{FF2B5EF4-FFF2-40B4-BE49-F238E27FC236}">
                <a16:creationId xmlns:a16="http://schemas.microsoft.com/office/drawing/2014/main" id="{B35CA5AB-E33C-4FA0-A711-801AD93EA96D}"/>
              </a:ext>
            </a:extLst>
          </p:cNvPr>
          <p:cNvPicPr>
            <a:picLocks noChangeAspect="1"/>
          </p:cNvPicPr>
          <p:nvPr/>
        </p:nvPicPr>
        <p:blipFill>
          <a:blip r:embed="rId5">
            <a:lum/>
            <a:alphaModFix/>
          </a:blip>
          <a:srcRect/>
          <a:stretch>
            <a:fillRect/>
          </a:stretch>
        </p:blipFill>
        <p:spPr>
          <a:xfrm>
            <a:off x="575384" y="4064616"/>
            <a:ext cx="661592" cy="746496"/>
          </a:xfrm>
          <a:prstGeom prst="rect">
            <a:avLst/>
          </a:prstGeom>
          <a:noFill/>
          <a:ln>
            <a:noFill/>
          </a:ln>
        </p:spPr>
      </p:pic>
      <p:pic>
        <p:nvPicPr>
          <p:cNvPr id="29" name="Picture 28">
            <a:extLst>
              <a:ext uri="{FF2B5EF4-FFF2-40B4-BE49-F238E27FC236}">
                <a16:creationId xmlns:a16="http://schemas.microsoft.com/office/drawing/2014/main" id="{45BE4598-2533-47D3-BEAB-1E78362BA80F}"/>
              </a:ext>
            </a:extLst>
          </p:cNvPr>
          <p:cNvPicPr>
            <a:picLocks noChangeAspect="1"/>
          </p:cNvPicPr>
          <p:nvPr/>
        </p:nvPicPr>
        <p:blipFill>
          <a:blip r:embed="rId5">
            <a:lum/>
            <a:alphaModFix/>
          </a:blip>
          <a:srcRect/>
          <a:stretch>
            <a:fillRect/>
          </a:stretch>
        </p:blipFill>
        <p:spPr>
          <a:xfrm>
            <a:off x="2407336" y="2405736"/>
            <a:ext cx="661592" cy="746496"/>
          </a:xfrm>
          <a:prstGeom prst="rect">
            <a:avLst/>
          </a:prstGeom>
          <a:noFill/>
          <a:ln>
            <a:noFill/>
          </a:ln>
        </p:spPr>
      </p:pic>
      <p:pic>
        <p:nvPicPr>
          <p:cNvPr id="30" name="Picture 29">
            <a:extLst>
              <a:ext uri="{FF2B5EF4-FFF2-40B4-BE49-F238E27FC236}">
                <a16:creationId xmlns:a16="http://schemas.microsoft.com/office/drawing/2014/main" id="{CDD07AAA-9D46-4B79-A1F9-B53BCD3756C6}"/>
              </a:ext>
            </a:extLst>
          </p:cNvPr>
          <p:cNvPicPr>
            <a:picLocks noChangeAspect="1"/>
          </p:cNvPicPr>
          <p:nvPr/>
        </p:nvPicPr>
        <p:blipFill>
          <a:blip r:embed="rId5">
            <a:lum/>
            <a:alphaModFix/>
          </a:blip>
          <a:srcRect/>
          <a:stretch>
            <a:fillRect/>
          </a:stretch>
        </p:blipFill>
        <p:spPr>
          <a:xfrm>
            <a:off x="1826727" y="4479336"/>
            <a:ext cx="661592" cy="746496"/>
          </a:xfrm>
          <a:prstGeom prst="rect">
            <a:avLst/>
          </a:prstGeom>
          <a:noFill/>
          <a:ln>
            <a:noFill/>
          </a:ln>
        </p:spPr>
      </p:pic>
      <p:pic>
        <p:nvPicPr>
          <p:cNvPr id="31" name="Picture 30">
            <a:extLst>
              <a:ext uri="{FF2B5EF4-FFF2-40B4-BE49-F238E27FC236}">
                <a16:creationId xmlns:a16="http://schemas.microsoft.com/office/drawing/2014/main" id="{B2A1EC5F-0DDE-41D6-B0EB-A567ADC5F5B1}"/>
              </a:ext>
            </a:extLst>
          </p:cNvPr>
          <p:cNvPicPr>
            <a:picLocks noChangeAspect="1"/>
          </p:cNvPicPr>
          <p:nvPr/>
        </p:nvPicPr>
        <p:blipFill>
          <a:blip r:embed="rId5">
            <a:lum/>
            <a:alphaModFix/>
          </a:blip>
          <a:srcRect/>
          <a:stretch>
            <a:fillRect/>
          </a:stretch>
        </p:blipFill>
        <p:spPr>
          <a:xfrm>
            <a:off x="1492993" y="5621612"/>
            <a:ext cx="661592" cy="746496"/>
          </a:xfrm>
          <a:prstGeom prst="rect">
            <a:avLst/>
          </a:prstGeom>
          <a:noFill/>
          <a:ln>
            <a:noFill/>
          </a:ln>
        </p:spPr>
      </p:pic>
      <p:pic>
        <p:nvPicPr>
          <p:cNvPr id="32" name="Picture 31">
            <a:extLst>
              <a:ext uri="{FF2B5EF4-FFF2-40B4-BE49-F238E27FC236}">
                <a16:creationId xmlns:a16="http://schemas.microsoft.com/office/drawing/2014/main" id="{2B61F8C6-263A-403A-8E3C-B7C5E691279D}"/>
              </a:ext>
            </a:extLst>
          </p:cNvPr>
          <p:cNvPicPr>
            <a:picLocks noChangeAspect="1"/>
          </p:cNvPicPr>
          <p:nvPr/>
        </p:nvPicPr>
        <p:blipFill>
          <a:blip r:embed="rId5">
            <a:lum/>
            <a:alphaModFix/>
          </a:blip>
          <a:srcRect/>
          <a:stretch>
            <a:fillRect/>
          </a:stretch>
        </p:blipFill>
        <p:spPr>
          <a:xfrm>
            <a:off x="2075560" y="5289836"/>
            <a:ext cx="661592" cy="746496"/>
          </a:xfrm>
          <a:prstGeom prst="rect">
            <a:avLst/>
          </a:prstGeom>
          <a:noFill/>
          <a:ln>
            <a:noFill/>
          </a:ln>
        </p:spPr>
      </p:pic>
      <p:pic>
        <p:nvPicPr>
          <p:cNvPr id="33" name="Picture 32">
            <a:extLst>
              <a:ext uri="{FF2B5EF4-FFF2-40B4-BE49-F238E27FC236}">
                <a16:creationId xmlns:a16="http://schemas.microsoft.com/office/drawing/2014/main" id="{AAFB46A9-0DF2-462F-B2C0-D3CC7E433C16}"/>
              </a:ext>
            </a:extLst>
          </p:cNvPr>
          <p:cNvPicPr>
            <a:picLocks noChangeAspect="1"/>
          </p:cNvPicPr>
          <p:nvPr/>
        </p:nvPicPr>
        <p:blipFill>
          <a:blip r:embed="rId5">
            <a:lum/>
            <a:alphaModFix/>
          </a:blip>
          <a:srcRect/>
          <a:stretch>
            <a:fillRect/>
          </a:stretch>
        </p:blipFill>
        <p:spPr>
          <a:xfrm>
            <a:off x="3319720" y="4875116"/>
            <a:ext cx="661592" cy="746496"/>
          </a:xfrm>
          <a:prstGeom prst="rect">
            <a:avLst/>
          </a:prstGeom>
          <a:noFill/>
          <a:ln>
            <a:noFill/>
          </a:ln>
        </p:spPr>
      </p:pic>
      <p:pic>
        <p:nvPicPr>
          <p:cNvPr id="34" name="Picture 33">
            <a:extLst>
              <a:ext uri="{FF2B5EF4-FFF2-40B4-BE49-F238E27FC236}">
                <a16:creationId xmlns:a16="http://schemas.microsoft.com/office/drawing/2014/main" id="{7B8BF303-DB1B-4272-B9B3-3F070714BD44}"/>
              </a:ext>
            </a:extLst>
          </p:cNvPr>
          <p:cNvPicPr>
            <a:picLocks noChangeAspect="1"/>
          </p:cNvPicPr>
          <p:nvPr/>
        </p:nvPicPr>
        <p:blipFill>
          <a:blip r:embed="rId5">
            <a:lum/>
            <a:alphaModFix/>
          </a:blip>
          <a:srcRect/>
          <a:stretch>
            <a:fillRect/>
          </a:stretch>
        </p:blipFill>
        <p:spPr>
          <a:xfrm>
            <a:off x="2073601" y="3879788"/>
            <a:ext cx="661592" cy="746496"/>
          </a:xfrm>
          <a:prstGeom prst="rect">
            <a:avLst/>
          </a:prstGeom>
          <a:noFill/>
          <a:ln>
            <a:noFill/>
          </a:ln>
        </p:spPr>
      </p:pic>
      <p:pic>
        <p:nvPicPr>
          <p:cNvPr id="35" name="Picture 34">
            <a:extLst>
              <a:ext uri="{FF2B5EF4-FFF2-40B4-BE49-F238E27FC236}">
                <a16:creationId xmlns:a16="http://schemas.microsoft.com/office/drawing/2014/main" id="{9C7D7D1F-8DBD-40F7-8963-704F468E7FAF}"/>
              </a:ext>
            </a:extLst>
          </p:cNvPr>
          <p:cNvPicPr>
            <a:picLocks noChangeAspect="1"/>
          </p:cNvPicPr>
          <p:nvPr/>
        </p:nvPicPr>
        <p:blipFill>
          <a:blip r:embed="rId5">
            <a:lum/>
            <a:alphaModFix/>
          </a:blip>
          <a:srcRect/>
          <a:stretch>
            <a:fillRect/>
          </a:stretch>
        </p:blipFill>
        <p:spPr>
          <a:xfrm>
            <a:off x="1577896" y="3299180"/>
            <a:ext cx="661592" cy="746496"/>
          </a:xfrm>
          <a:prstGeom prst="rect">
            <a:avLst/>
          </a:prstGeom>
          <a:noFill/>
          <a:ln>
            <a:noFill/>
          </a:ln>
        </p:spPr>
      </p:pic>
      <p:pic>
        <p:nvPicPr>
          <p:cNvPr id="36" name="Picture 35">
            <a:extLst>
              <a:ext uri="{FF2B5EF4-FFF2-40B4-BE49-F238E27FC236}">
                <a16:creationId xmlns:a16="http://schemas.microsoft.com/office/drawing/2014/main" id="{D532C87E-0C6F-4049-AAEC-4F2405945A46}"/>
              </a:ext>
            </a:extLst>
          </p:cNvPr>
          <p:cNvPicPr>
            <a:picLocks noChangeAspect="1"/>
          </p:cNvPicPr>
          <p:nvPr/>
        </p:nvPicPr>
        <p:blipFill>
          <a:blip r:embed="rId5">
            <a:lum/>
            <a:alphaModFix/>
          </a:blip>
          <a:srcRect/>
          <a:stretch>
            <a:fillRect/>
          </a:stretch>
        </p:blipFill>
        <p:spPr>
          <a:xfrm>
            <a:off x="2405377" y="2967404"/>
            <a:ext cx="661592" cy="746496"/>
          </a:xfrm>
          <a:prstGeom prst="rect">
            <a:avLst/>
          </a:prstGeom>
          <a:noFill/>
          <a:ln>
            <a:noFill/>
          </a:ln>
        </p:spPr>
      </p:pic>
      <p:pic>
        <p:nvPicPr>
          <p:cNvPr id="37" name="Picture 36">
            <a:extLst>
              <a:ext uri="{FF2B5EF4-FFF2-40B4-BE49-F238E27FC236}">
                <a16:creationId xmlns:a16="http://schemas.microsoft.com/office/drawing/2014/main" id="{037EEC80-A375-4F7C-A9C1-63D2C66D08FB}"/>
              </a:ext>
            </a:extLst>
          </p:cNvPr>
          <p:cNvPicPr>
            <a:picLocks noChangeAspect="1"/>
          </p:cNvPicPr>
          <p:nvPr/>
        </p:nvPicPr>
        <p:blipFill>
          <a:blip r:embed="rId5">
            <a:lum/>
            <a:alphaModFix/>
          </a:blip>
          <a:srcRect/>
          <a:stretch>
            <a:fillRect/>
          </a:stretch>
        </p:blipFill>
        <p:spPr>
          <a:xfrm>
            <a:off x="2735193" y="4626284"/>
            <a:ext cx="661592" cy="746496"/>
          </a:xfrm>
          <a:prstGeom prst="rect">
            <a:avLst/>
          </a:prstGeom>
          <a:noFill/>
          <a:ln>
            <a:noFill/>
          </a:ln>
        </p:spPr>
      </p:pic>
      <p:pic>
        <p:nvPicPr>
          <p:cNvPr id="38" name="Picture 37">
            <a:extLst>
              <a:ext uri="{FF2B5EF4-FFF2-40B4-BE49-F238E27FC236}">
                <a16:creationId xmlns:a16="http://schemas.microsoft.com/office/drawing/2014/main" id="{B015D548-9C62-4CDA-A2BC-A84870E8DAA5}"/>
              </a:ext>
            </a:extLst>
          </p:cNvPr>
          <p:cNvPicPr>
            <a:picLocks noChangeAspect="1"/>
          </p:cNvPicPr>
          <p:nvPr/>
        </p:nvPicPr>
        <p:blipFill>
          <a:blip r:embed="rId5">
            <a:lum/>
            <a:alphaModFix/>
          </a:blip>
          <a:srcRect/>
          <a:stretch>
            <a:fillRect/>
          </a:stretch>
        </p:blipFill>
        <p:spPr>
          <a:xfrm>
            <a:off x="2737153" y="5538668"/>
            <a:ext cx="661592" cy="746496"/>
          </a:xfrm>
          <a:prstGeom prst="rect">
            <a:avLst/>
          </a:prstGeom>
          <a:noFill/>
          <a:ln>
            <a:noFill/>
          </a:ln>
        </p:spPr>
      </p:pic>
      <p:pic>
        <p:nvPicPr>
          <p:cNvPr id="39" name="Picture 38">
            <a:extLst>
              <a:ext uri="{FF2B5EF4-FFF2-40B4-BE49-F238E27FC236}">
                <a16:creationId xmlns:a16="http://schemas.microsoft.com/office/drawing/2014/main" id="{F1CDEC7E-C9D7-4476-95DB-883246FC4A6E}"/>
              </a:ext>
            </a:extLst>
          </p:cNvPr>
          <p:cNvPicPr>
            <a:picLocks noChangeAspect="1"/>
          </p:cNvPicPr>
          <p:nvPr/>
        </p:nvPicPr>
        <p:blipFill>
          <a:blip r:embed="rId5">
            <a:lum/>
            <a:alphaModFix/>
          </a:blip>
          <a:srcRect/>
          <a:stretch>
            <a:fillRect/>
          </a:stretch>
        </p:blipFill>
        <p:spPr>
          <a:xfrm>
            <a:off x="1329064" y="3962732"/>
            <a:ext cx="661592" cy="746496"/>
          </a:xfrm>
          <a:prstGeom prst="rect">
            <a:avLst/>
          </a:prstGeom>
          <a:noFill/>
          <a:ln>
            <a:noFill/>
          </a:ln>
        </p:spPr>
      </p:pic>
      <p:pic>
        <p:nvPicPr>
          <p:cNvPr id="40" name="Picture 39">
            <a:extLst>
              <a:ext uri="{FF2B5EF4-FFF2-40B4-BE49-F238E27FC236}">
                <a16:creationId xmlns:a16="http://schemas.microsoft.com/office/drawing/2014/main" id="{AC408CE7-0904-48B3-A2F3-5D6498E572B9}"/>
              </a:ext>
            </a:extLst>
          </p:cNvPr>
          <p:cNvPicPr>
            <a:picLocks noChangeAspect="1"/>
          </p:cNvPicPr>
          <p:nvPr/>
        </p:nvPicPr>
        <p:blipFill>
          <a:blip r:embed="rId5">
            <a:lum/>
            <a:alphaModFix/>
          </a:blip>
          <a:srcRect/>
          <a:stretch>
            <a:fillRect/>
          </a:stretch>
        </p:blipFill>
        <p:spPr>
          <a:xfrm>
            <a:off x="2987944" y="3216236"/>
            <a:ext cx="661592" cy="746496"/>
          </a:xfrm>
          <a:prstGeom prst="rect">
            <a:avLst/>
          </a:prstGeom>
          <a:noFill/>
          <a:ln>
            <a:noFill/>
          </a:ln>
        </p:spPr>
      </p:pic>
      <p:pic>
        <p:nvPicPr>
          <p:cNvPr id="41" name="Picture 40">
            <a:extLst>
              <a:ext uri="{FF2B5EF4-FFF2-40B4-BE49-F238E27FC236}">
                <a16:creationId xmlns:a16="http://schemas.microsoft.com/office/drawing/2014/main" id="{A207617A-7322-436C-8763-47F59431D933}"/>
              </a:ext>
            </a:extLst>
          </p:cNvPr>
          <p:cNvPicPr>
            <a:picLocks noChangeAspect="1"/>
          </p:cNvPicPr>
          <p:nvPr/>
        </p:nvPicPr>
        <p:blipFill>
          <a:blip r:embed="rId5">
            <a:lum/>
            <a:alphaModFix/>
          </a:blip>
          <a:srcRect/>
          <a:stretch>
            <a:fillRect/>
          </a:stretch>
        </p:blipFill>
        <p:spPr>
          <a:xfrm>
            <a:off x="1829993" y="5225832"/>
            <a:ext cx="661592" cy="746496"/>
          </a:xfrm>
          <a:prstGeom prst="rect">
            <a:avLst/>
          </a:prstGeom>
          <a:noFill/>
          <a:ln>
            <a:noFill/>
          </a:ln>
        </p:spPr>
      </p:pic>
      <p:pic>
        <p:nvPicPr>
          <p:cNvPr id="42" name="Picture 41">
            <a:extLst>
              <a:ext uri="{FF2B5EF4-FFF2-40B4-BE49-F238E27FC236}">
                <a16:creationId xmlns:a16="http://schemas.microsoft.com/office/drawing/2014/main" id="{1CB7B945-16B9-4711-93A6-0A91B4667379}"/>
              </a:ext>
            </a:extLst>
          </p:cNvPr>
          <p:cNvPicPr>
            <a:picLocks noChangeAspect="1"/>
          </p:cNvPicPr>
          <p:nvPr/>
        </p:nvPicPr>
        <p:blipFill>
          <a:blip r:embed="rId5">
            <a:lum/>
            <a:alphaModFix/>
          </a:blip>
          <a:srcRect/>
          <a:stretch>
            <a:fillRect/>
          </a:stretch>
        </p:blipFill>
        <p:spPr>
          <a:xfrm>
            <a:off x="2412561" y="4894056"/>
            <a:ext cx="661592" cy="746496"/>
          </a:xfrm>
          <a:prstGeom prst="rect">
            <a:avLst/>
          </a:prstGeom>
          <a:noFill/>
          <a:ln>
            <a:noFill/>
          </a:ln>
        </p:spPr>
      </p:pic>
      <p:pic>
        <p:nvPicPr>
          <p:cNvPr id="43" name="Picture 42">
            <a:extLst>
              <a:ext uri="{FF2B5EF4-FFF2-40B4-BE49-F238E27FC236}">
                <a16:creationId xmlns:a16="http://schemas.microsoft.com/office/drawing/2014/main" id="{27391BD6-419F-489D-BBD1-372537E7BDCB}"/>
              </a:ext>
            </a:extLst>
          </p:cNvPr>
          <p:cNvPicPr>
            <a:picLocks noChangeAspect="1"/>
          </p:cNvPicPr>
          <p:nvPr/>
        </p:nvPicPr>
        <p:blipFill>
          <a:blip r:embed="rId5">
            <a:lum/>
            <a:alphaModFix/>
          </a:blip>
          <a:srcRect/>
          <a:stretch>
            <a:fillRect/>
          </a:stretch>
        </p:blipFill>
        <p:spPr>
          <a:xfrm>
            <a:off x="3240042" y="3401064"/>
            <a:ext cx="661592" cy="746496"/>
          </a:xfrm>
          <a:prstGeom prst="rect">
            <a:avLst/>
          </a:prstGeom>
          <a:noFill/>
          <a:ln>
            <a:noFill/>
          </a:ln>
        </p:spPr>
      </p:pic>
      <p:pic>
        <p:nvPicPr>
          <p:cNvPr id="44" name="Picture 43">
            <a:extLst>
              <a:ext uri="{FF2B5EF4-FFF2-40B4-BE49-F238E27FC236}">
                <a16:creationId xmlns:a16="http://schemas.microsoft.com/office/drawing/2014/main" id="{1B3A7189-0559-4D40-8562-AF3CC7F4F1E5}"/>
              </a:ext>
            </a:extLst>
          </p:cNvPr>
          <p:cNvPicPr>
            <a:picLocks noChangeAspect="1"/>
          </p:cNvPicPr>
          <p:nvPr/>
        </p:nvPicPr>
        <p:blipFill>
          <a:blip r:embed="rId5">
            <a:lum/>
            <a:alphaModFix/>
          </a:blip>
          <a:srcRect/>
          <a:stretch>
            <a:fillRect/>
          </a:stretch>
        </p:blipFill>
        <p:spPr>
          <a:xfrm>
            <a:off x="2410602" y="3484008"/>
            <a:ext cx="661592" cy="746496"/>
          </a:xfrm>
          <a:prstGeom prst="rect">
            <a:avLst/>
          </a:prstGeom>
          <a:noFill/>
          <a:ln>
            <a:noFill/>
          </a:ln>
        </p:spPr>
      </p:pic>
      <p:pic>
        <p:nvPicPr>
          <p:cNvPr id="45" name="Picture 44">
            <a:extLst>
              <a:ext uri="{FF2B5EF4-FFF2-40B4-BE49-F238E27FC236}">
                <a16:creationId xmlns:a16="http://schemas.microsoft.com/office/drawing/2014/main" id="{C9FD4E88-435F-420A-943F-8D4C6A5F326A}"/>
              </a:ext>
            </a:extLst>
          </p:cNvPr>
          <p:cNvPicPr>
            <a:picLocks noChangeAspect="1"/>
          </p:cNvPicPr>
          <p:nvPr/>
        </p:nvPicPr>
        <p:blipFill>
          <a:blip r:embed="rId5">
            <a:lum/>
            <a:alphaModFix/>
          </a:blip>
          <a:srcRect/>
          <a:stretch>
            <a:fillRect/>
          </a:stretch>
        </p:blipFill>
        <p:spPr>
          <a:xfrm>
            <a:off x="1914896" y="2903400"/>
            <a:ext cx="661592" cy="746496"/>
          </a:xfrm>
          <a:prstGeom prst="rect">
            <a:avLst/>
          </a:prstGeom>
          <a:noFill/>
          <a:ln>
            <a:noFill/>
          </a:ln>
        </p:spPr>
      </p:pic>
      <p:pic>
        <p:nvPicPr>
          <p:cNvPr id="46" name="Picture 45">
            <a:extLst>
              <a:ext uri="{FF2B5EF4-FFF2-40B4-BE49-F238E27FC236}">
                <a16:creationId xmlns:a16="http://schemas.microsoft.com/office/drawing/2014/main" id="{05F8FE98-3E44-4046-BD5D-CB02BC0FEC5B}"/>
              </a:ext>
            </a:extLst>
          </p:cNvPr>
          <p:cNvPicPr>
            <a:picLocks noChangeAspect="1"/>
          </p:cNvPicPr>
          <p:nvPr/>
        </p:nvPicPr>
        <p:blipFill>
          <a:blip r:embed="rId5">
            <a:lum/>
            <a:alphaModFix/>
          </a:blip>
          <a:srcRect/>
          <a:stretch>
            <a:fillRect/>
          </a:stretch>
        </p:blipFill>
        <p:spPr>
          <a:xfrm>
            <a:off x="3072194" y="4230504"/>
            <a:ext cx="661592" cy="746496"/>
          </a:xfrm>
          <a:prstGeom prst="rect">
            <a:avLst/>
          </a:prstGeom>
          <a:noFill/>
          <a:ln>
            <a:noFill/>
          </a:ln>
        </p:spPr>
      </p:pic>
      <p:pic>
        <p:nvPicPr>
          <p:cNvPr id="47" name="Picture 46">
            <a:extLst>
              <a:ext uri="{FF2B5EF4-FFF2-40B4-BE49-F238E27FC236}">
                <a16:creationId xmlns:a16="http://schemas.microsoft.com/office/drawing/2014/main" id="{6CA1CB5E-07D4-4F9C-91A0-4EFA4F665BBD}"/>
              </a:ext>
            </a:extLst>
          </p:cNvPr>
          <p:cNvPicPr>
            <a:picLocks noChangeAspect="1"/>
          </p:cNvPicPr>
          <p:nvPr/>
        </p:nvPicPr>
        <p:blipFill>
          <a:blip r:embed="rId5">
            <a:lum/>
            <a:alphaModFix/>
          </a:blip>
          <a:srcRect/>
          <a:stretch>
            <a:fillRect/>
          </a:stretch>
        </p:blipFill>
        <p:spPr>
          <a:xfrm>
            <a:off x="1666064" y="3566952"/>
            <a:ext cx="661592" cy="746496"/>
          </a:xfrm>
          <a:prstGeom prst="rect">
            <a:avLst/>
          </a:prstGeom>
          <a:noFill/>
          <a:ln>
            <a:noFill/>
          </a:ln>
        </p:spPr>
      </p:pic>
      <p:pic>
        <p:nvPicPr>
          <p:cNvPr id="48" name="Picture 47">
            <a:extLst>
              <a:ext uri="{FF2B5EF4-FFF2-40B4-BE49-F238E27FC236}">
                <a16:creationId xmlns:a16="http://schemas.microsoft.com/office/drawing/2014/main" id="{5277D49B-32F4-462A-AA91-910D645247EC}"/>
              </a:ext>
            </a:extLst>
          </p:cNvPr>
          <p:cNvPicPr>
            <a:picLocks noChangeAspect="1"/>
          </p:cNvPicPr>
          <p:nvPr/>
        </p:nvPicPr>
        <p:blipFill>
          <a:blip r:embed="rId5">
            <a:lum/>
            <a:alphaModFix/>
          </a:blip>
          <a:srcRect/>
          <a:stretch>
            <a:fillRect/>
          </a:stretch>
        </p:blipFill>
        <p:spPr>
          <a:xfrm>
            <a:off x="3324945" y="2820456"/>
            <a:ext cx="661592" cy="746496"/>
          </a:xfrm>
          <a:prstGeom prst="rect">
            <a:avLst/>
          </a:prstGeom>
          <a:noFill/>
          <a:ln>
            <a:noFill/>
          </a:ln>
        </p:spPr>
      </p:pic>
      <p:pic>
        <p:nvPicPr>
          <p:cNvPr id="49" name="Picture 48">
            <a:extLst>
              <a:ext uri="{FF2B5EF4-FFF2-40B4-BE49-F238E27FC236}">
                <a16:creationId xmlns:a16="http://schemas.microsoft.com/office/drawing/2014/main" id="{DF7613B7-5964-4262-B8A2-8ABD662F0C0D}"/>
              </a:ext>
            </a:extLst>
          </p:cNvPr>
          <p:cNvPicPr>
            <a:picLocks noChangeAspect="1"/>
          </p:cNvPicPr>
          <p:nvPr/>
        </p:nvPicPr>
        <p:blipFill>
          <a:blip r:embed="rId6">
            <a:lum/>
            <a:alphaModFix/>
          </a:blip>
          <a:srcRect/>
          <a:stretch>
            <a:fillRect/>
          </a:stretch>
        </p:blipFill>
        <p:spPr>
          <a:xfrm>
            <a:off x="348431" y="4661879"/>
            <a:ext cx="729842" cy="729842"/>
          </a:xfrm>
          <a:prstGeom prst="rect">
            <a:avLst/>
          </a:prstGeom>
          <a:noFill/>
          <a:ln>
            <a:noFill/>
          </a:ln>
        </p:spPr>
      </p:pic>
      <p:pic>
        <p:nvPicPr>
          <p:cNvPr id="50" name="Picture 49">
            <a:extLst>
              <a:ext uri="{FF2B5EF4-FFF2-40B4-BE49-F238E27FC236}">
                <a16:creationId xmlns:a16="http://schemas.microsoft.com/office/drawing/2014/main" id="{A4C83D7C-7BD4-4298-B7E1-28577A8811F8}"/>
              </a:ext>
            </a:extLst>
          </p:cNvPr>
          <p:cNvPicPr>
            <a:picLocks noChangeAspect="1"/>
          </p:cNvPicPr>
          <p:nvPr/>
        </p:nvPicPr>
        <p:blipFill>
          <a:blip r:embed="rId6">
            <a:lum/>
            <a:alphaModFix/>
          </a:blip>
          <a:srcRect/>
          <a:stretch>
            <a:fillRect/>
          </a:stretch>
        </p:blipFill>
        <p:spPr>
          <a:xfrm>
            <a:off x="663551" y="2837111"/>
            <a:ext cx="729842" cy="729842"/>
          </a:xfrm>
          <a:prstGeom prst="rect">
            <a:avLst/>
          </a:prstGeom>
          <a:noFill/>
          <a:ln>
            <a:noFill/>
          </a:ln>
        </p:spPr>
      </p:pic>
      <p:pic>
        <p:nvPicPr>
          <p:cNvPr id="51" name="Picture 50">
            <a:extLst>
              <a:ext uri="{FF2B5EF4-FFF2-40B4-BE49-F238E27FC236}">
                <a16:creationId xmlns:a16="http://schemas.microsoft.com/office/drawing/2014/main" id="{30CABED2-0DE9-487D-A93B-1776618CF3C5}"/>
              </a:ext>
            </a:extLst>
          </p:cNvPr>
          <p:cNvPicPr>
            <a:picLocks noChangeAspect="1"/>
          </p:cNvPicPr>
          <p:nvPr/>
        </p:nvPicPr>
        <p:blipFill>
          <a:blip r:embed="rId6">
            <a:lum/>
            <a:alphaModFix/>
          </a:blip>
          <a:srcRect/>
          <a:stretch>
            <a:fillRect/>
          </a:stretch>
        </p:blipFill>
        <p:spPr>
          <a:xfrm>
            <a:off x="348757" y="4662205"/>
            <a:ext cx="729842" cy="729842"/>
          </a:xfrm>
          <a:prstGeom prst="rect">
            <a:avLst/>
          </a:prstGeom>
          <a:noFill/>
          <a:ln>
            <a:noFill/>
          </a:ln>
        </p:spPr>
      </p:pic>
      <p:pic>
        <p:nvPicPr>
          <p:cNvPr id="52" name="Picture 51">
            <a:extLst>
              <a:ext uri="{FF2B5EF4-FFF2-40B4-BE49-F238E27FC236}">
                <a16:creationId xmlns:a16="http://schemas.microsoft.com/office/drawing/2014/main" id="{9A9D0DFE-EE11-4373-B35F-FDB4EA7E978D}"/>
              </a:ext>
            </a:extLst>
          </p:cNvPr>
          <p:cNvPicPr>
            <a:picLocks noChangeAspect="1"/>
          </p:cNvPicPr>
          <p:nvPr/>
        </p:nvPicPr>
        <p:blipFill>
          <a:blip r:embed="rId6">
            <a:lum/>
            <a:alphaModFix/>
          </a:blip>
          <a:srcRect/>
          <a:stretch>
            <a:fillRect/>
          </a:stretch>
        </p:blipFill>
        <p:spPr>
          <a:xfrm>
            <a:off x="1161215" y="2986343"/>
            <a:ext cx="729842" cy="729842"/>
          </a:xfrm>
          <a:prstGeom prst="rect">
            <a:avLst/>
          </a:prstGeom>
          <a:noFill/>
          <a:ln>
            <a:noFill/>
          </a:ln>
        </p:spPr>
      </p:pic>
      <p:pic>
        <p:nvPicPr>
          <p:cNvPr id="53" name="Picture 52">
            <a:extLst>
              <a:ext uri="{FF2B5EF4-FFF2-40B4-BE49-F238E27FC236}">
                <a16:creationId xmlns:a16="http://schemas.microsoft.com/office/drawing/2014/main" id="{A0EBE2B5-5E39-4FBD-8955-F6DC08D22FE6}"/>
              </a:ext>
            </a:extLst>
          </p:cNvPr>
          <p:cNvPicPr>
            <a:picLocks noChangeAspect="1"/>
          </p:cNvPicPr>
          <p:nvPr/>
        </p:nvPicPr>
        <p:blipFill>
          <a:blip r:embed="rId6">
            <a:lum/>
            <a:alphaModFix/>
          </a:blip>
          <a:srcRect/>
          <a:stretch>
            <a:fillRect/>
          </a:stretch>
        </p:blipFill>
        <p:spPr>
          <a:xfrm>
            <a:off x="1177871" y="5391720"/>
            <a:ext cx="729842" cy="729842"/>
          </a:xfrm>
          <a:prstGeom prst="rect">
            <a:avLst/>
          </a:prstGeom>
          <a:noFill/>
          <a:ln>
            <a:noFill/>
          </a:ln>
        </p:spPr>
      </p:pic>
      <p:pic>
        <p:nvPicPr>
          <p:cNvPr id="54" name="Picture 53">
            <a:extLst>
              <a:ext uri="{FF2B5EF4-FFF2-40B4-BE49-F238E27FC236}">
                <a16:creationId xmlns:a16="http://schemas.microsoft.com/office/drawing/2014/main" id="{D1DAA3EA-1DA9-4DAE-AA4E-B9BC0EF758FD}"/>
              </a:ext>
            </a:extLst>
          </p:cNvPr>
          <p:cNvPicPr>
            <a:picLocks noChangeAspect="1"/>
          </p:cNvPicPr>
          <p:nvPr/>
        </p:nvPicPr>
        <p:blipFill>
          <a:blip r:embed="rId6">
            <a:lum/>
            <a:alphaModFix/>
          </a:blip>
          <a:srcRect/>
          <a:stretch>
            <a:fillRect/>
          </a:stretch>
        </p:blipFill>
        <p:spPr>
          <a:xfrm>
            <a:off x="2838056" y="2855070"/>
            <a:ext cx="729842" cy="729842"/>
          </a:xfrm>
          <a:prstGeom prst="rect">
            <a:avLst/>
          </a:prstGeom>
          <a:noFill/>
          <a:ln>
            <a:noFill/>
          </a:ln>
        </p:spPr>
      </p:pic>
      <p:pic>
        <p:nvPicPr>
          <p:cNvPr id="55" name="Picture 54">
            <a:extLst>
              <a:ext uri="{FF2B5EF4-FFF2-40B4-BE49-F238E27FC236}">
                <a16:creationId xmlns:a16="http://schemas.microsoft.com/office/drawing/2014/main" id="{F8FFB59A-150E-4A4E-A7D1-F9748A16E0DB}"/>
              </a:ext>
            </a:extLst>
          </p:cNvPr>
          <p:cNvPicPr>
            <a:picLocks noChangeAspect="1"/>
          </p:cNvPicPr>
          <p:nvPr/>
        </p:nvPicPr>
        <p:blipFill>
          <a:blip r:embed="rId6">
            <a:lum/>
            <a:alphaModFix/>
          </a:blip>
          <a:srcRect/>
          <a:stretch>
            <a:fillRect/>
          </a:stretch>
        </p:blipFill>
        <p:spPr>
          <a:xfrm>
            <a:off x="3003945" y="3833745"/>
            <a:ext cx="729842" cy="729842"/>
          </a:xfrm>
          <a:prstGeom prst="rect">
            <a:avLst/>
          </a:prstGeom>
          <a:noFill/>
          <a:ln>
            <a:noFill/>
          </a:ln>
        </p:spPr>
      </p:pic>
      <p:pic>
        <p:nvPicPr>
          <p:cNvPr id="56" name="Picture 55">
            <a:extLst>
              <a:ext uri="{FF2B5EF4-FFF2-40B4-BE49-F238E27FC236}">
                <a16:creationId xmlns:a16="http://schemas.microsoft.com/office/drawing/2014/main" id="{D9601D4C-8441-4151-8B71-E1AF2333143D}"/>
              </a:ext>
            </a:extLst>
          </p:cNvPr>
          <p:cNvPicPr>
            <a:picLocks noChangeAspect="1"/>
          </p:cNvPicPr>
          <p:nvPr/>
        </p:nvPicPr>
        <p:blipFill>
          <a:blip r:embed="rId6">
            <a:lum/>
            <a:alphaModFix/>
          </a:blip>
          <a:srcRect/>
          <a:stretch>
            <a:fillRect/>
          </a:stretch>
        </p:blipFill>
        <p:spPr>
          <a:xfrm>
            <a:off x="1741823" y="4164215"/>
            <a:ext cx="729842" cy="729842"/>
          </a:xfrm>
          <a:prstGeom prst="rect">
            <a:avLst/>
          </a:prstGeom>
          <a:noFill/>
          <a:ln>
            <a:noFill/>
          </a:ln>
        </p:spPr>
      </p:pic>
      <p:pic>
        <p:nvPicPr>
          <p:cNvPr id="57" name="Picture 56">
            <a:extLst>
              <a:ext uri="{FF2B5EF4-FFF2-40B4-BE49-F238E27FC236}">
                <a16:creationId xmlns:a16="http://schemas.microsoft.com/office/drawing/2014/main" id="{92E25A96-1FAF-4DC8-9F8F-2E7BB1DCBE26}"/>
              </a:ext>
            </a:extLst>
          </p:cNvPr>
          <p:cNvPicPr>
            <a:picLocks noChangeAspect="1"/>
          </p:cNvPicPr>
          <p:nvPr/>
        </p:nvPicPr>
        <p:blipFill>
          <a:blip r:embed="rId6">
            <a:lum/>
            <a:alphaModFix/>
          </a:blip>
          <a:srcRect/>
          <a:stretch>
            <a:fillRect/>
          </a:stretch>
        </p:blipFill>
        <p:spPr>
          <a:xfrm>
            <a:off x="2173199" y="3299180"/>
            <a:ext cx="729842" cy="729842"/>
          </a:xfrm>
          <a:prstGeom prst="rect">
            <a:avLst/>
          </a:prstGeom>
          <a:noFill/>
          <a:ln>
            <a:noFill/>
          </a:ln>
        </p:spPr>
      </p:pic>
      <p:pic>
        <p:nvPicPr>
          <p:cNvPr id="58" name="Picture 57">
            <a:extLst>
              <a:ext uri="{FF2B5EF4-FFF2-40B4-BE49-F238E27FC236}">
                <a16:creationId xmlns:a16="http://schemas.microsoft.com/office/drawing/2014/main" id="{0BB9704D-CD37-4116-9332-7BCE68D470BB}"/>
              </a:ext>
            </a:extLst>
          </p:cNvPr>
          <p:cNvPicPr>
            <a:picLocks noChangeAspect="1"/>
          </p:cNvPicPr>
          <p:nvPr/>
        </p:nvPicPr>
        <p:blipFill>
          <a:blip r:embed="rId6">
            <a:lum/>
            <a:alphaModFix/>
          </a:blip>
          <a:srcRect/>
          <a:stretch>
            <a:fillRect/>
          </a:stretch>
        </p:blipFill>
        <p:spPr>
          <a:xfrm>
            <a:off x="845115" y="4959367"/>
            <a:ext cx="729842" cy="729842"/>
          </a:xfrm>
          <a:prstGeom prst="rect">
            <a:avLst/>
          </a:prstGeom>
          <a:noFill/>
          <a:ln>
            <a:noFill/>
          </a:ln>
        </p:spPr>
      </p:pic>
      <p:pic>
        <p:nvPicPr>
          <p:cNvPr id="59" name="Picture 58">
            <a:extLst>
              <a:ext uri="{FF2B5EF4-FFF2-40B4-BE49-F238E27FC236}">
                <a16:creationId xmlns:a16="http://schemas.microsoft.com/office/drawing/2014/main" id="{ECCAC6A7-35B7-4009-962C-CE06E4F5F4F8}"/>
              </a:ext>
            </a:extLst>
          </p:cNvPr>
          <p:cNvPicPr>
            <a:picLocks noChangeAspect="1"/>
          </p:cNvPicPr>
          <p:nvPr/>
        </p:nvPicPr>
        <p:blipFill>
          <a:blip r:embed="rId6">
            <a:lum/>
            <a:alphaModFix/>
          </a:blip>
          <a:srcRect/>
          <a:stretch>
            <a:fillRect/>
          </a:stretch>
        </p:blipFill>
        <p:spPr>
          <a:xfrm>
            <a:off x="1657574" y="3283506"/>
            <a:ext cx="729842" cy="729842"/>
          </a:xfrm>
          <a:prstGeom prst="rect">
            <a:avLst/>
          </a:prstGeom>
          <a:noFill/>
          <a:ln>
            <a:noFill/>
          </a:ln>
        </p:spPr>
      </p:pic>
      <p:pic>
        <p:nvPicPr>
          <p:cNvPr id="60" name="Picture 59">
            <a:extLst>
              <a:ext uri="{FF2B5EF4-FFF2-40B4-BE49-F238E27FC236}">
                <a16:creationId xmlns:a16="http://schemas.microsoft.com/office/drawing/2014/main" id="{FE2392CE-8189-4344-9DFE-E6A7A36139FE}"/>
              </a:ext>
            </a:extLst>
          </p:cNvPr>
          <p:cNvPicPr>
            <a:picLocks noChangeAspect="1"/>
          </p:cNvPicPr>
          <p:nvPr/>
        </p:nvPicPr>
        <p:blipFill>
          <a:blip r:embed="rId6">
            <a:lum/>
            <a:alphaModFix/>
          </a:blip>
          <a:srcRect/>
          <a:stretch>
            <a:fillRect/>
          </a:stretch>
        </p:blipFill>
        <p:spPr>
          <a:xfrm>
            <a:off x="1177871" y="4045676"/>
            <a:ext cx="729842" cy="729842"/>
          </a:xfrm>
          <a:prstGeom prst="rect">
            <a:avLst/>
          </a:prstGeom>
          <a:noFill/>
          <a:ln>
            <a:noFill/>
          </a:ln>
        </p:spPr>
      </p:pic>
      <p:pic>
        <p:nvPicPr>
          <p:cNvPr id="61" name="Picture 60">
            <a:extLst>
              <a:ext uri="{FF2B5EF4-FFF2-40B4-BE49-F238E27FC236}">
                <a16:creationId xmlns:a16="http://schemas.microsoft.com/office/drawing/2014/main" id="{B828DAEB-D351-478E-88F4-362B68237F6B}"/>
              </a:ext>
            </a:extLst>
          </p:cNvPr>
          <p:cNvPicPr>
            <a:picLocks noChangeAspect="1"/>
          </p:cNvPicPr>
          <p:nvPr/>
        </p:nvPicPr>
        <p:blipFill>
          <a:blip r:embed="rId6">
            <a:lum/>
            <a:alphaModFix/>
          </a:blip>
          <a:srcRect/>
          <a:stretch>
            <a:fillRect/>
          </a:stretch>
        </p:blipFill>
        <p:spPr>
          <a:xfrm>
            <a:off x="3334414" y="3152232"/>
            <a:ext cx="729842" cy="729842"/>
          </a:xfrm>
          <a:prstGeom prst="rect">
            <a:avLst/>
          </a:prstGeom>
          <a:noFill/>
          <a:ln>
            <a:noFill/>
          </a:ln>
        </p:spPr>
      </p:pic>
      <p:pic>
        <p:nvPicPr>
          <p:cNvPr id="62" name="Picture 61">
            <a:extLst>
              <a:ext uri="{FF2B5EF4-FFF2-40B4-BE49-F238E27FC236}">
                <a16:creationId xmlns:a16="http://schemas.microsoft.com/office/drawing/2014/main" id="{C0468AC5-FADB-4A04-8E9C-E1ADDAF71824}"/>
              </a:ext>
            </a:extLst>
          </p:cNvPr>
          <p:cNvPicPr>
            <a:picLocks noChangeAspect="1"/>
          </p:cNvPicPr>
          <p:nvPr/>
        </p:nvPicPr>
        <p:blipFill>
          <a:blip r:embed="rId6">
            <a:lum/>
            <a:alphaModFix/>
          </a:blip>
          <a:srcRect/>
          <a:stretch>
            <a:fillRect/>
          </a:stretch>
        </p:blipFill>
        <p:spPr>
          <a:xfrm>
            <a:off x="3500303" y="4130906"/>
            <a:ext cx="729842" cy="729842"/>
          </a:xfrm>
          <a:prstGeom prst="rect">
            <a:avLst/>
          </a:prstGeom>
          <a:noFill/>
          <a:ln>
            <a:noFill/>
          </a:ln>
        </p:spPr>
      </p:pic>
      <p:pic>
        <p:nvPicPr>
          <p:cNvPr id="63" name="Picture 62">
            <a:extLst>
              <a:ext uri="{FF2B5EF4-FFF2-40B4-BE49-F238E27FC236}">
                <a16:creationId xmlns:a16="http://schemas.microsoft.com/office/drawing/2014/main" id="{A181905F-77F3-4127-8AAB-A4D59D207BEF}"/>
              </a:ext>
            </a:extLst>
          </p:cNvPr>
          <p:cNvPicPr>
            <a:picLocks noChangeAspect="1"/>
          </p:cNvPicPr>
          <p:nvPr/>
        </p:nvPicPr>
        <p:blipFill>
          <a:blip r:embed="rId6">
            <a:lum/>
            <a:alphaModFix/>
          </a:blip>
          <a:srcRect/>
          <a:stretch>
            <a:fillRect/>
          </a:stretch>
        </p:blipFill>
        <p:spPr>
          <a:xfrm>
            <a:off x="2238181" y="4461376"/>
            <a:ext cx="729842" cy="729842"/>
          </a:xfrm>
          <a:prstGeom prst="rect">
            <a:avLst/>
          </a:prstGeom>
          <a:noFill/>
          <a:ln>
            <a:noFill/>
          </a:ln>
        </p:spPr>
      </p:pic>
      <p:pic>
        <p:nvPicPr>
          <p:cNvPr id="64" name="Picture 63">
            <a:extLst>
              <a:ext uri="{FF2B5EF4-FFF2-40B4-BE49-F238E27FC236}">
                <a16:creationId xmlns:a16="http://schemas.microsoft.com/office/drawing/2014/main" id="{9187EAFE-4EF1-461B-88B9-2142C1819386}"/>
              </a:ext>
            </a:extLst>
          </p:cNvPr>
          <p:cNvPicPr>
            <a:picLocks noChangeAspect="1"/>
          </p:cNvPicPr>
          <p:nvPr/>
        </p:nvPicPr>
        <p:blipFill>
          <a:blip r:embed="rId6">
            <a:lum/>
            <a:alphaModFix/>
          </a:blip>
          <a:srcRect/>
          <a:stretch>
            <a:fillRect/>
          </a:stretch>
        </p:blipFill>
        <p:spPr>
          <a:xfrm>
            <a:off x="2669556" y="3596342"/>
            <a:ext cx="729842" cy="729842"/>
          </a:xfrm>
          <a:prstGeom prst="rect">
            <a:avLst/>
          </a:prstGeom>
          <a:noFill/>
          <a:ln>
            <a:noFill/>
          </a:ln>
        </p:spPr>
      </p:pic>
      <p:pic>
        <p:nvPicPr>
          <p:cNvPr id="65" name="Picture 64">
            <a:extLst>
              <a:ext uri="{FF2B5EF4-FFF2-40B4-BE49-F238E27FC236}">
                <a16:creationId xmlns:a16="http://schemas.microsoft.com/office/drawing/2014/main" id="{3C860283-B7A4-4995-BF39-E872C97AA6EB}"/>
              </a:ext>
            </a:extLst>
          </p:cNvPr>
          <p:cNvPicPr>
            <a:picLocks noChangeAspect="1"/>
          </p:cNvPicPr>
          <p:nvPr/>
        </p:nvPicPr>
        <p:blipFill>
          <a:blip r:embed="rId6">
            <a:lum/>
            <a:alphaModFix/>
          </a:blip>
          <a:srcRect/>
          <a:stretch>
            <a:fillRect/>
          </a:stretch>
        </p:blipFill>
        <p:spPr>
          <a:xfrm>
            <a:off x="663551" y="4645223"/>
            <a:ext cx="729842" cy="729842"/>
          </a:xfrm>
          <a:prstGeom prst="rect">
            <a:avLst/>
          </a:prstGeom>
          <a:noFill/>
          <a:ln>
            <a:noFill/>
          </a:ln>
        </p:spPr>
      </p:pic>
      <p:pic>
        <p:nvPicPr>
          <p:cNvPr id="66" name="Picture 65">
            <a:extLst>
              <a:ext uri="{FF2B5EF4-FFF2-40B4-BE49-F238E27FC236}">
                <a16:creationId xmlns:a16="http://schemas.microsoft.com/office/drawing/2014/main" id="{4DC0D878-959C-48DB-A2E9-68098515FCBF}"/>
              </a:ext>
            </a:extLst>
          </p:cNvPr>
          <p:cNvPicPr>
            <a:picLocks noChangeAspect="1"/>
          </p:cNvPicPr>
          <p:nvPr/>
        </p:nvPicPr>
        <p:blipFill>
          <a:blip r:embed="rId6">
            <a:lum/>
            <a:alphaModFix/>
          </a:blip>
          <a:srcRect/>
          <a:stretch>
            <a:fillRect/>
          </a:stretch>
        </p:blipFill>
        <p:spPr>
          <a:xfrm>
            <a:off x="1236976" y="3334774"/>
            <a:ext cx="729842" cy="729842"/>
          </a:xfrm>
          <a:prstGeom prst="rect">
            <a:avLst/>
          </a:prstGeom>
          <a:noFill/>
          <a:ln>
            <a:noFill/>
          </a:ln>
        </p:spPr>
      </p:pic>
      <p:pic>
        <p:nvPicPr>
          <p:cNvPr id="67" name="Picture 66">
            <a:extLst>
              <a:ext uri="{FF2B5EF4-FFF2-40B4-BE49-F238E27FC236}">
                <a16:creationId xmlns:a16="http://schemas.microsoft.com/office/drawing/2014/main" id="{F646794A-9F96-4318-8612-7552AE019ED0}"/>
              </a:ext>
            </a:extLst>
          </p:cNvPr>
          <p:cNvPicPr>
            <a:picLocks noChangeAspect="1"/>
          </p:cNvPicPr>
          <p:nvPr/>
        </p:nvPicPr>
        <p:blipFill>
          <a:blip r:embed="rId6">
            <a:lum/>
            <a:alphaModFix/>
          </a:blip>
          <a:srcRect/>
          <a:stretch>
            <a:fillRect/>
          </a:stretch>
        </p:blipFill>
        <p:spPr>
          <a:xfrm>
            <a:off x="1410047" y="5159543"/>
            <a:ext cx="729842" cy="729842"/>
          </a:xfrm>
          <a:prstGeom prst="rect">
            <a:avLst/>
          </a:prstGeom>
          <a:noFill/>
          <a:ln>
            <a:noFill/>
          </a:ln>
        </p:spPr>
      </p:pic>
      <p:pic>
        <p:nvPicPr>
          <p:cNvPr id="68" name="Picture 67">
            <a:extLst>
              <a:ext uri="{FF2B5EF4-FFF2-40B4-BE49-F238E27FC236}">
                <a16:creationId xmlns:a16="http://schemas.microsoft.com/office/drawing/2014/main" id="{FD2AF435-627F-4A76-9847-8CBCE94F8751}"/>
              </a:ext>
            </a:extLst>
          </p:cNvPr>
          <p:cNvPicPr>
            <a:picLocks noChangeAspect="1"/>
          </p:cNvPicPr>
          <p:nvPr/>
        </p:nvPicPr>
        <p:blipFill>
          <a:blip r:embed="rId6">
            <a:lum/>
            <a:alphaModFix/>
          </a:blip>
          <a:srcRect/>
          <a:stretch>
            <a:fillRect/>
          </a:stretch>
        </p:blipFill>
        <p:spPr>
          <a:xfrm>
            <a:off x="2838056" y="2855396"/>
            <a:ext cx="729842" cy="729842"/>
          </a:xfrm>
          <a:prstGeom prst="rect">
            <a:avLst/>
          </a:prstGeom>
          <a:noFill/>
          <a:ln>
            <a:noFill/>
          </a:ln>
        </p:spPr>
      </p:pic>
      <p:pic>
        <p:nvPicPr>
          <p:cNvPr id="69" name="Picture 68">
            <a:extLst>
              <a:ext uri="{FF2B5EF4-FFF2-40B4-BE49-F238E27FC236}">
                <a16:creationId xmlns:a16="http://schemas.microsoft.com/office/drawing/2014/main" id="{9A0CFE85-242A-4CD8-915B-37421117C7FE}"/>
              </a:ext>
            </a:extLst>
          </p:cNvPr>
          <p:cNvPicPr>
            <a:picLocks noChangeAspect="1"/>
          </p:cNvPicPr>
          <p:nvPr/>
        </p:nvPicPr>
        <p:blipFill>
          <a:blip r:embed="rId6">
            <a:lum/>
            <a:alphaModFix/>
          </a:blip>
          <a:srcRect/>
          <a:stretch>
            <a:fillRect/>
          </a:stretch>
        </p:blipFill>
        <p:spPr>
          <a:xfrm>
            <a:off x="3003945" y="3834070"/>
            <a:ext cx="729842" cy="729842"/>
          </a:xfrm>
          <a:prstGeom prst="rect">
            <a:avLst/>
          </a:prstGeom>
          <a:noFill/>
          <a:ln>
            <a:noFill/>
          </a:ln>
        </p:spPr>
      </p:pic>
      <p:pic>
        <p:nvPicPr>
          <p:cNvPr id="70" name="Picture 69">
            <a:extLst>
              <a:ext uri="{FF2B5EF4-FFF2-40B4-BE49-F238E27FC236}">
                <a16:creationId xmlns:a16="http://schemas.microsoft.com/office/drawing/2014/main" id="{ACFEA5AD-47E1-477F-9490-7992EAC10ADA}"/>
              </a:ext>
            </a:extLst>
          </p:cNvPr>
          <p:cNvPicPr>
            <a:picLocks noChangeAspect="1"/>
          </p:cNvPicPr>
          <p:nvPr/>
        </p:nvPicPr>
        <p:blipFill>
          <a:blip r:embed="rId6">
            <a:lum/>
            <a:alphaModFix/>
          </a:blip>
          <a:srcRect/>
          <a:stretch>
            <a:fillRect/>
          </a:stretch>
        </p:blipFill>
        <p:spPr>
          <a:xfrm>
            <a:off x="1658880" y="4147560"/>
            <a:ext cx="729842" cy="729842"/>
          </a:xfrm>
          <a:prstGeom prst="rect">
            <a:avLst/>
          </a:prstGeom>
          <a:noFill/>
          <a:ln>
            <a:noFill/>
          </a:ln>
        </p:spPr>
      </p:pic>
      <p:pic>
        <p:nvPicPr>
          <p:cNvPr id="71" name="Picture 70">
            <a:extLst>
              <a:ext uri="{FF2B5EF4-FFF2-40B4-BE49-F238E27FC236}">
                <a16:creationId xmlns:a16="http://schemas.microsoft.com/office/drawing/2014/main" id="{23B79778-93C6-4396-AB69-191E556CCA1A}"/>
              </a:ext>
            </a:extLst>
          </p:cNvPr>
          <p:cNvPicPr>
            <a:picLocks noChangeAspect="1"/>
          </p:cNvPicPr>
          <p:nvPr/>
        </p:nvPicPr>
        <p:blipFill>
          <a:blip r:embed="rId6">
            <a:lum/>
            <a:alphaModFix/>
          </a:blip>
          <a:srcRect/>
          <a:stretch>
            <a:fillRect/>
          </a:stretch>
        </p:blipFill>
        <p:spPr>
          <a:xfrm>
            <a:off x="2173199" y="3299507"/>
            <a:ext cx="729842" cy="729842"/>
          </a:xfrm>
          <a:prstGeom prst="rect">
            <a:avLst/>
          </a:prstGeom>
          <a:noFill/>
          <a:ln>
            <a:noFill/>
          </a:ln>
        </p:spPr>
      </p:pic>
      <p:pic>
        <p:nvPicPr>
          <p:cNvPr id="72" name="Picture 71">
            <a:extLst>
              <a:ext uri="{FF2B5EF4-FFF2-40B4-BE49-F238E27FC236}">
                <a16:creationId xmlns:a16="http://schemas.microsoft.com/office/drawing/2014/main" id="{AFB020FE-8A6D-4F5F-A08F-3E90503DDA6C}"/>
              </a:ext>
            </a:extLst>
          </p:cNvPr>
          <p:cNvPicPr>
            <a:picLocks noChangeAspect="1"/>
          </p:cNvPicPr>
          <p:nvPr/>
        </p:nvPicPr>
        <p:blipFill>
          <a:blip r:embed="rId5">
            <a:lum/>
            <a:alphaModFix/>
          </a:blip>
          <a:srcRect/>
          <a:stretch>
            <a:fillRect/>
          </a:stretch>
        </p:blipFill>
        <p:spPr>
          <a:xfrm>
            <a:off x="2407336" y="5289836"/>
            <a:ext cx="661592" cy="746496"/>
          </a:xfrm>
          <a:prstGeom prst="rect">
            <a:avLst/>
          </a:prstGeom>
          <a:noFill/>
          <a:ln>
            <a:noFill/>
          </a:ln>
        </p:spPr>
      </p:pic>
      <p:pic>
        <p:nvPicPr>
          <p:cNvPr id="73" name="Picture 72">
            <a:extLst>
              <a:ext uri="{FF2B5EF4-FFF2-40B4-BE49-F238E27FC236}">
                <a16:creationId xmlns:a16="http://schemas.microsoft.com/office/drawing/2014/main" id="{AAC556CB-BC22-4B84-B746-BA67685FD46D}"/>
              </a:ext>
            </a:extLst>
          </p:cNvPr>
          <p:cNvPicPr>
            <a:picLocks noChangeAspect="1"/>
          </p:cNvPicPr>
          <p:nvPr/>
        </p:nvPicPr>
        <p:blipFill>
          <a:blip r:embed="rId5">
            <a:lum/>
            <a:alphaModFix/>
          </a:blip>
          <a:srcRect/>
          <a:stretch>
            <a:fillRect/>
          </a:stretch>
        </p:blipFill>
        <p:spPr>
          <a:xfrm>
            <a:off x="1891059" y="3649896"/>
            <a:ext cx="661592" cy="746496"/>
          </a:xfrm>
          <a:prstGeom prst="rect">
            <a:avLst/>
          </a:prstGeom>
          <a:noFill/>
          <a:ln>
            <a:noFill/>
          </a:ln>
        </p:spPr>
      </p:pic>
    </p:spTree>
    <p:extLst>
      <p:ext uri="{BB962C8B-B14F-4D97-AF65-F5344CB8AC3E}">
        <p14:creationId xmlns:p14="http://schemas.microsoft.com/office/powerpoint/2010/main" val="289136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3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800"/>
                            </p:stCondLst>
                            <p:childTnLst>
                              <p:par>
                                <p:cTn id="14" presetID="1" presetClass="entr" presetSubtype="0" fill="hold" nodeType="afterEffect">
                                  <p:stCondLst>
                                    <p:cond delay="3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10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10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1100"/>
                            </p:stCondLst>
                            <p:childTnLst>
                              <p:par>
                                <p:cTn id="23" presetID="1" presetClass="entr" presetSubtype="0" fill="hold" nodeType="afterEffect">
                                  <p:stCondLst>
                                    <p:cond delay="2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1300"/>
                            </p:stCondLst>
                            <p:childTnLst>
                              <p:par>
                                <p:cTn id="26" presetID="1"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300"/>
                            </p:stCondLst>
                            <p:childTnLst>
                              <p:par>
                                <p:cTn id="29" presetID="1" presetClass="entr" presetSubtype="0" fill="hold" nodeType="afterEffect">
                                  <p:stCondLst>
                                    <p:cond delay="4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17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1700"/>
                            </p:stCondLst>
                            <p:childTnLst>
                              <p:par>
                                <p:cTn id="35" presetID="1" presetClass="entr" presetSubtype="0" fill="hold" nodeType="afterEffect">
                                  <p:stCondLst>
                                    <p:cond delay="10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800"/>
                            </p:stCondLst>
                            <p:childTnLst>
                              <p:par>
                                <p:cTn id="38" presetID="1" presetClass="entr" presetSubtype="0" fill="hold" nodeType="afterEffect">
                                  <p:stCondLst>
                                    <p:cond delay="20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2000"/>
                            </p:stCondLst>
                            <p:childTnLst>
                              <p:par>
                                <p:cTn id="41" presetID="1" presetClass="entr" presetSubtype="0" fill="hold" nodeType="afterEffect">
                                  <p:stCondLst>
                                    <p:cond delay="1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2100"/>
                            </p:stCondLst>
                            <p:childTnLst>
                              <p:par>
                                <p:cTn id="44" presetID="1"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par>
                          <p:cTn id="46" fill="hold">
                            <p:stCondLst>
                              <p:cond delay="2100"/>
                            </p:stCondLst>
                            <p:childTnLst>
                              <p:par>
                                <p:cTn id="47" presetID="1" presetClass="entr" presetSubtype="0" fill="hold" nodeType="afterEffect">
                                  <p:stCondLst>
                                    <p:cond delay="100"/>
                                  </p:stCondLst>
                                  <p:childTnLst>
                                    <p:set>
                                      <p:cBhvr>
                                        <p:cTn id="48" dur="1" fill="hold">
                                          <p:stCondLst>
                                            <p:cond delay="0"/>
                                          </p:stCondLst>
                                        </p:cTn>
                                        <p:tgtEl>
                                          <p:spTgt spid="19"/>
                                        </p:tgtEl>
                                        <p:attrNameLst>
                                          <p:attrName>style.visibility</p:attrName>
                                        </p:attrNameLst>
                                      </p:cBhvr>
                                      <p:to>
                                        <p:strVal val="visible"/>
                                      </p:to>
                                    </p:set>
                                  </p:childTnLst>
                                </p:cTn>
                              </p:par>
                            </p:childTnLst>
                          </p:cTn>
                        </p:par>
                        <p:par>
                          <p:cTn id="49" fill="hold">
                            <p:stCondLst>
                              <p:cond delay="2200"/>
                            </p:stCondLst>
                            <p:childTnLst>
                              <p:par>
                                <p:cTn id="50" presetID="1" presetClass="entr" presetSubtype="0" fill="hold" nodeType="afterEffect">
                                  <p:stCondLst>
                                    <p:cond delay="200"/>
                                  </p:stCondLst>
                                  <p:childTnLst>
                                    <p:set>
                                      <p:cBhvr>
                                        <p:cTn id="51" dur="1" fill="hold">
                                          <p:stCondLst>
                                            <p:cond delay="0"/>
                                          </p:stCondLst>
                                        </p:cTn>
                                        <p:tgtEl>
                                          <p:spTgt spid="20"/>
                                        </p:tgtEl>
                                        <p:attrNameLst>
                                          <p:attrName>style.visibility</p:attrName>
                                        </p:attrNameLst>
                                      </p:cBhvr>
                                      <p:to>
                                        <p:strVal val="visible"/>
                                      </p:to>
                                    </p:set>
                                  </p:childTnLst>
                                </p:cTn>
                              </p:par>
                            </p:childTnLst>
                          </p:cTn>
                        </p:par>
                        <p:par>
                          <p:cTn id="52" fill="hold">
                            <p:stCondLst>
                              <p:cond delay="2400"/>
                            </p:stCondLst>
                            <p:childTnLst>
                              <p:par>
                                <p:cTn id="53" presetID="1"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par>
                          <p:cTn id="55" fill="hold">
                            <p:stCondLst>
                              <p:cond delay="2400"/>
                            </p:stCondLst>
                            <p:childTnLst>
                              <p:par>
                                <p:cTn id="56" presetID="1" presetClass="entr" presetSubtype="0" fill="hold" nodeType="afterEffect">
                                  <p:stCondLst>
                                    <p:cond delay="10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par>
                          <p:cTn id="64" fill="hold">
                            <p:stCondLst>
                              <p:cond delay="2500"/>
                            </p:stCondLst>
                            <p:childTnLst>
                              <p:par>
                                <p:cTn id="65" presetID="1" presetClass="entr" presetSubtype="0" fill="hold" nodeType="afterEffect">
                                  <p:stCondLst>
                                    <p:cond delay="100"/>
                                  </p:stCondLst>
                                  <p:childTnLst>
                                    <p:set>
                                      <p:cBhvr>
                                        <p:cTn id="66" dur="1" fill="hold">
                                          <p:stCondLst>
                                            <p:cond delay="0"/>
                                          </p:stCondLst>
                                        </p:cTn>
                                        <p:tgtEl>
                                          <p:spTgt spid="25"/>
                                        </p:tgtEl>
                                        <p:attrNameLst>
                                          <p:attrName>style.visibility</p:attrName>
                                        </p:attrNameLst>
                                      </p:cBhvr>
                                      <p:to>
                                        <p:strVal val="visible"/>
                                      </p:to>
                                    </p:set>
                                  </p:childTnLst>
                                </p:cTn>
                              </p:par>
                            </p:childTnLst>
                          </p:cTn>
                        </p:par>
                        <p:par>
                          <p:cTn id="67" fill="hold">
                            <p:stCondLst>
                              <p:cond delay="2600"/>
                            </p:stCondLst>
                            <p:childTnLst>
                              <p:par>
                                <p:cTn id="68" presetID="1" presetClass="entr" presetSubtype="0" fill="hold" nodeType="afterEffect">
                                  <p:stCondLst>
                                    <p:cond delay="100"/>
                                  </p:stCondLst>
                                  <p:childTnLst>
                                    <p:set>
                                      <p:cBhvr>
                                        <p:cTn id="69" dur="1" fill="hold">
                                          <p:stCondLst>
                                            <p:cond delay="0"/>
                                          </p:stCondLst>
                                        </p:cTn>
                                        <p:tgtEl>
                                          <p:spTgt spid="26"/>
                                        </p:tgtEl>
                                        <p:attrNameLst>
                                          <p:attrName>style.visibility</p:attrName>
                                        </p:attrNameLst>
                                      </p:cBhvr>
                                      <p:to>
                                        <p:strVal val="visible"/>
                                      </p:to>
                                    </p:set>
                                  </p:childTnLst>
                                </p:cTn>
                              </p:par>
                            </p:childTnLst>
                          </p:cTn>
                        </p:par>
                        <p:par>
                          <p:cTn id="70" fill="hold">
                            <p:stCondLst>
                              <p:cond delay="2700"/>
                            </p:stCondLst>
                            <p:childTnLst>
                              <p:par>
                                <p:cTn id="71" presetID="1" presetClass="entr" presetSubtype="0"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par>
                          <p:cTn id="73" fill="hold">
                            <p:stCondLst>
                              <p:cond delay="2700"/>
                            </p:stCondLst>
                            <p:childTnLst>
                              <p:par>
                                <p:cTn id="74" presetID="1" presetClass="entr" presetSubtype="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childTnLst>
                          </p:cTn>
                        </p:par>
                        <p:par>
                          <p:cTn id="76" fill="hold">
                            <p:stCondLst>
                              <p:cond delay="2700"/>
                            </p:stCondLst>
                            <p:childTnLst>
                              <p:par>
                                <p:cTn id="77" presetID="1" presetClass="entr" presetSubtype="0" fill="hold" nodeType="afterEffect">
                                  <p:stCondLst>
                                    <p:cond delay="100"/>
                                  </p:stCondLst>
                                  <p:childTnLst>
                                    <p:set>
                                      <p:cBhvr>
                                        <p:cTn id="78" dur="1" fill="hold">
                                          <p:stCondLst>
                                            <p:cond delay="0"/>
                                          </p:stCondLst>
                                        </p:cTn>
                                        <p:tgtEl>
                                          <p:spTgt spid="46"/>
                                        </p:tgtEl>
                                        <p:attrNameLst>
                                          <p:attrName>style.visibility</p:attrName>
                                        </p:attrNameLst>
                                      </p:cBhvr>
                                      <p:to>
                                        <p:strVal val="visible"/>
                                      </p:to>
                                    </p:set>
                                  </p:childTnLst>
                                </p:cTn>
                              </p:par>
                            </p:childTnLst>
                          </p:cTn>
                        </p:par>
                        <p:par>
                          <p:cTn id="79" fill="hold">
                            <p:stCondLst>
                              <p:cond delay="2800"/>
                            </p:stCondLst>
                            <p:childTnLst>
                              <p:par>
                                <p:cTn id="80" presetID="1" presetClass="entr" presetSubtype="0"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childTnLst>
                                </p:cTn>
                              </p:par>
                            </p:childTnLst>
                          </p:cTn>
                        </p:par>
                        <p:par>
                          <p:cTn id="82" fill="hold">
                            <p:stCondLst>
                              <p:cond delay="2800"/>
                            </p:stCondLst>
                            <p:childTnLst>
                              <p:par>
                                <p:cTn id="83" presetID="1" presetClass="entr" presetSubtype="0"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par>
                          <p:cTn id="85" fill="hold">
                            <p:stCondLst>
                              <p:cond delay="2800"/>
                            </p:stCondLst>
                            <p:childTnLst>
                              <p:par>
                                <p:cTn id="86" presetID="1" presetClass="entr" presetSubtype="0" fill="hold" nodeType="afterEffect">
                                  <p:stCondLst>
                                    <p:cond delay="0"/>
                                  </p:stCondLst>
                                  <p:childTnLst>
                                    <p:set>
                                      <p:cBhvr>
                                        <p:cTn id="87" dur="1" fill="hold">
                                          <p:stCondLst>
                                            <p:cond delay="0"/>
                                          </p:stCondLst>
                                        </p:cTn>
                                        <p:tgtEl>
                                          <p:spTgt spid="49"/>
                                        </p:tgtEl>
                                        <p:attrNameLst>
                                          <p:attrName>style.visibility</p:attrName>
                                        </p:attrNameLst>
                                      </p:cBhvr>
                                      <p:to>
                                        <p:strVal val="visible"/>
                                      </p:to>
                                    </p:set>
                                  </p:childTnLst>
                                </p:cTn>
                              </p:par>
                            </p:childTnLst>
                          </p:cTn>
                        </p:par>
                        <p:par>
                          <p:cTn id="88" fill="hold">
                            <p:stCondLst>
                              <p:cond delay="2800"/>
                            </p:stCondLst>
                            <p:childTnLst>
                              <p:par>
                                <p:cTn id="89" presetID="1" presetClass="entr" presetSubtype="0"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par>
                          <p:cTn id="91" fill="hold">
                            <p:stCondLst>
                              <p:cond delay="2800"/>
                            </p:stCondLst>
                            <p:childTnLst>
                              <p:par>
                                <p:cTn id="92" presetID="1" presetClass="entr" presetSubtype="0" fill="hold" nodeType="afterEffect">
                                  <p:stCondLst>
                                    <p:cond delay="100"/>
                                  </p:stCondLst>
                                  <p:childTnLst>
                                    <p:set>
                                      <p:cBhvr>
                                        <p:cTn id="93" dur="1" fill="hold">
                                          <p:stCondLst>
                                            <p:cond delay="0"/>
                                          </p:stCondLst>
                                        </p:cTn>
                                        <p:tgtEl>
                                          <p:spTgt spid="27"/>
                                        </p:tgtEl>
                                        <p:attrNameLst>
                                          <p:attrName>style.visibility</p:attrName>
                                        </p:attrNameLst>
                                      </p:cBhvr>
                                      <p:to>
                                        <p:strVal val="visible"/>
                                      </p:to>
                                    </p:set>
                                  </p:childTnLst>
                                </p:cTn>
                              </p:par>
                            </p:childTnLst>
                          </p:cTn>
                        </p:par>
                        <p:par>
                          <p:cTn id="94" fill="hold">
                            <p:stCondLst>
                              <p:cond delay="2900"/>
                            </p:stCondLst>
                            <p:childTnLst>
                              <p:par>
                                <p:cTn id="95" presetID="1" presetClass="entr" presetSubtype="0" fill="hold" nodeType="afterEffect">
                                  <p:stCondLst>
                                    <p:cond delay="100"/>
                                  </p:stCondLst>
                                  <p:childTnLst>
                                    <p:set>
                                      <p:cBhvr>
                                        <p:cTn id="96" dur="1" fill="hold">
                                          <p:stCondLst>
                                            <p:cond delay="0"/>
                                          </p:stCondLst>
                                        </p:cTn>
                                        <p:tgtEl>
                                          <p:spTgt spid="28"/>
                                        </p:tgtEl>
                                        <p:attrNameLst>
                                          <p:attrName>style.visibility</p:attrName>
                                        </p:attrNameLst>
                                      </p:cBhvr>
                                      <p:to>
                                        <p:strVal val="visible"/>
                                      </p:to>
                                    </p:set>
                                  </p:childTnLst>
                                </p:cTn>
                              </p:par>
                            </p:childTnLst>
                          </p:cTn>
                        </p:par>
                        <p:par>
                          <p:cTn id="97" fill="hold">
                            <p:stCondLst>
                              <p:cond delay="3000"/>
                            </p:stCondLst>
                            <p:childTnLst>
                              <p:par>
                                <p:cTn id="98" presetID="1" presetClass="entr" presetSubtype="0" fill="hold" nodeType="afterEffect">
                                  <p:stCondLst>
                                    <p:cond delay="0"/>
                                  </p:stCondLst>
                                  <p:childTnLst>
                                    <p:set>
                                      <p:cBhvr>
                                        <p:cTn id="99" dur="1" fill="hold">
                                          <p:stCondLst>
                                            <p:cond delay="0"/>
                                          </p:stCondLst>
                                        </p:cTn>
                                        <p:tgtEl>
                                          <p:spTgt spid="29"/>
                                        </p:tgtEl>
                                        <p:attrNameLst>
                                          <p:attrName>style.visibility</p:attrName>
                                        </p:attrNameLst>
                                      </p:cBhvr>
                                      <p:to>
                                        <p:strVal val="visible"/>
                                      </p:to>
                                    </p:set>
                                  </p:childTnLst>
                                </p:cTn>
                              </p:par>
                            </p:childTnLst>
                          </p:cTn>
                        </p:par>
                        <p:par>
                          <p:cTn id="100" fill="hold">
                            <p:stCondLst>
                              <p:cond delay="3000"/>
                            </p:stCondLst>
                            <p:childTnLst>
                              <p:par>
                                <p:cTn id="101" presetID="1" presetClass="entr" presetSubtype="0" fill="hold" nodeType="afterEffect">
                                  <p:stCondLst>
                                    <p:cond delay="200"/>
                                  </p:stCondLst>
                                  <p:childTnLst>
                                    <p:set>
                                      <p:cBhvr>
                                        <p:cTn id="102" dur="1" fill="hold">
                                          <p:stCondLst>
                                            <p:cond delay="0"/>
                                          </p:stCondLst>
                                        </p:cTn>
                                        <p:tgtEl>
                                          <p:spTgt spid="30"/>
                                        </p:tgtEl>
                                        <p:attrNameLst>
                                          <p:attrName>style.visibility</p:attrName>
                                        </p:attrNameLst>
                                      </p:cBhvr>
                                      <p:to>
                                        <p:strVal val="visible"/>
                                      </p:to>
                                    </p:set>
                                  </p:childTnLst>
                                </p:cTn>
                              </p:par>
                            </p:childTnLst>
                          </p:cTn>
                        </p:par>
                        <p:par>
                          <p:cTn id="103" fill="hold">
                            <p:stCondLst>
                              <p:cond delay="3200"/>
                            </p:stCondLst>
                            <p:childTnLst>
                              <p:par>
                                <p:cTn id="104" presetID="1" presetClass="entr" presetSubtype="0" fill="hold" nodeType="afterEffect">
                                  <p:stCondLst>
                                    <p:cond delay="200"/>
                                  </p:stCondLst>
                                  <p:childTnLst>
                                    <p:set>
                                      <p:cBhvr>
                                        <p:cTn id="105" dur="1" fill="hold">
                                          <p:stCondLst>
                                            <p:cond delay="0"/>
                                          </p:stCondLst>
                                        </p:cTn>
                                        <p:tgtEl>
                                          <p:spTgt spid="31"/>
                                        </p:tgtEl>
                                        <p:attrNameLst>
                                          <p:attrName>style.visibility</p:attrName>
                                        </p:attrNameLst>
                                      </p:cBhvr>
                                      <p:to>
                                        <p:strVal val="visible"/>
                                      </p:to>
                                    </p:set>
                                  </p:childTnLst>
                                </p:cTn>
                              </p:par>
                            </p:childTnLst>
                          </p:cTn>
                        </p:par>
                        <p:par>
                          <p:cTn id="106" fill="hold">
                            <p:stCondLst>
                              <p:cond delay="3400"/>
                            </p:stCondLst>
                            <p:childTnLst>
                              <p:par>
                                <p:cTn id="107" presetID="1" presetClass="entr" presetSubtype="0" fill="hold" nodeType="afterEffect">
                                  <p:stCondLst>
                                    <p:cond delay="200"/>
                                  </p:stCondLst>
                                  <p:childTnLst>
                                    <p:set>
                                      <p:cBhvr>
                                        <p:cTn id="108" dur="1" fill="hold">
                                          <p:stCondLst>
                                            <p:cond delay="0"/>
                                          </p:stCondLst>
                                        </p:cTn>
                                        <p:tgtEl>
                                          <p:spTgt spid="32"/>
                                        </p:tgtEl>
                                        <p:attrNameLst>
                                          <p:attrName>style.visibility</p:attrName>
                                        </p:attrNameLst>
                                      </p:cBhvr>
                                      <p:to>
                                        <p:strVal val="visible"/>
                                      </p:to>
                                    </p:set>
                                  </p:childTnLst>
                                </p:cTn>
                              </p:par>
                            </p:childTnLst>
                          </p:cTn>
                        </p:par>
                        <p:par>
                          <p:cTn id="109" fill="hold">
                            <p:stCondLst>
                              <p:cond delay="3600"/>
                            </p:stCondLst>
                            <p:childTnLst>
                              <p:par>
                                <p:cTn id="110" presetID="1" presetClass="entr" presetSubtype="0" fill="hold" nodeType="afterEffect">
                                  <p:stCondLst>
                                    <p:cond delay="0"/>
                                  </p:stCondLst>
                                  <p:childTnLst>
                                    <p:set>
                                      <p:cBhvr>
                                        <p:cTn id="111" dur="1" fill="hold">
                                          <p:stCondLst>
                                            <p:cond delay="0"/>
                                          </p:stCondLst>
                                        </p:cTn>
                                        <p:tgtEl>
                                          <p:spTgt spid="72"/>
                                        </p:tgtEl>
                                        <p:attrNameLst>
                                          <p:attrName>style.visibility</p:attrName>
                                        </p:attrNameLst>
                                      </p:cBhvr>
                                      <p:to>
                                        <p:strVal val="visible"/>
                                      </p:to>
                                    </p:set>
                                  </p:childTnLst>
                                </p:cTn>
                              </p:par>
                            </p:childTnLst>
                          </p:cTn>
                        </p:par>
                        <p:par>
                          <p:cTn id="112" fill="hold">
                            <p:stCondLst>
                              <p:cond delay="3600"/>
                            </p:stCondLst>
                            <p:childTnLst>
                              <p:par>
                                <p:cTn id="113" presetID="1"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par>
                          <p:cTn id="115" fill="hold">
                            <p:stCondLst>
                              <p:cond delay="3600"/>
                            </p:stCondLst>
                            <p:childTnLst>
                              <p:par>
                                <p:cTn id="116" presetID="1" presetClass="entr" presetSubtype="0" fill="hold" nodeType="afterEffect">
                                  <p:stCondLst>
                                    <p:cond delay="0"/>
                                  </p:stCondLst>
                                  <p:childTnLst>
                                    <p:set>
                                      <p:cBhvr>
                                        <p:cTn id="117" dur="1" fill="hold">
                                          <p:stCondLst>
                                            <p:cond delay="0"/>
                                          </p:stCondLst>
                                        </p:cTn>
                                        <p:tgtEl>
                                          <p:spTgt spid="35"/>
                                        </p:tgtEl>
                                        <p:attrNameLst>
                                          <p:attrName>style.visibility</p:attrName>
                                        </p:attrNameLst>
                                      </p:cBhvr>
                                      <p:to>
                                        <p:strVal val="visible"/>
                                      </p:to>
                                    </p:set>
                                  </p:childTnLst>
                                </p:cTn>
                              </p:par>
                            </p:childTnLst>
                          </p:cTn>
                        </p:par>
                        <p:par>
                          <p:cTn id="118" fill="hold">
                            <p:stCondLst>
                              <p:cond delay="3600"/>
                            </p:stCondLst>
                            <p:childTnLst>
                              <p:par>
                                <p:cTn id="119" presetID="1" presetClass="entr" presetSubtype="0" fill="hold" nodeType="afterEffect">
                                  <p:stCondLst>
                                    <p:cond delay="0"/>
                                  </p:stCondLst>
                                  <p:childTnLst>
                                    <p:set>
                                      <p:cBhvr>
                                        <p:cTn id="120" dur="1" fill="hold">
                                          <p:stCondLst>
                                            <p:cond delay="0"/>
                                          </p:stCondLst>
                                        </p:cTn>
                                        <p:tgtEl>
                                          <p:spTgt spid="36"/>
                                        </p:tgtEl>
                                        <p:attrNameLst>
                                          <p:attrName>style.visibility</p:attrName>
                                        </p:attrNameLst>
                                      </p:cBhvr>
                                      <p:to>
                                        <p:strVal val="visible"/>
                                      </p:to>
                                    </p:set>
                                  </p:childTnLst>
                                </p:cTn>
                              </p:par>
                            </p:childTnLst>
                          </p:cTn>
                        </p:par>
                        <p:par>
                          <p:cTn id="121" fill="hold">
                            <p:stCondLst>
                              <p:cond delay="3600"/>
                            </p:stCondLst>
                            <p:childTnLst>
                              <p:par>
                                <p:cTn id="122" presetID="1" presetClass="entr" presetSubtype="0"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childTnLst>
                                </p:cTn>
                              </p:par>
                            </p:childTnLst>
                          </p:cTn>
                        </p:par>
                        <p:par>
                          <p:cTn id="124" fill="hold">
                            <p:stCondLst>
                              <p:cond delay="3600"/>
                            </p:stCondLst>
                            <p:childTnLst>
                              <p:par>
                                <p:cTn id="125" presetID="1" presetClass="entr" presetSubtype="0" fill="hold" nodeType="afterEffect">
                                  <p:stCondLst>
                                    <p:cond delay="100"/>
                                  </p:stCondLst>
                                  <p:childTnLst>
                                    <p:set>
                                      <p:cBhvr>
                                        <p:cTn id="126" dur="1" fill="hold">
                                          <p:stCondLst>
                                            <p:cond delay="0"/>
                                          </p:stCondLst>
                                        </p:cTn>
                                        <p:tgtEl>
                                          <p:spTgt spid="38"/>
                                        </p:tgtEl>
                                        <p:attrNameLst>
                                          <p:attrName>style.visibility</p:attrName>
                                        </p:attrNameLst>
                                      </p:cBhvr>
                                      <p:to>
                                        <p:strVal val="visible"/>
                                      </p:to>
                                    </p:set>
                                  </p:childTnLst>
                                </p:cTn>
                              </p:par>
                            </p:childTnLst>
                          </p:cTn>
                        </p:par>
                        <p:par>
                          <p:cTn id="127" fill="hold">
                            <p:stCondLst>
                              <p:cond delay="3700"/>
                            </p:stCondLst>
                            <p:childTnLst>
                              <p:par>
                                <p:cTn id="128" presetID="1" presetClass="entr" presetSubtype="0" fill="hold" nodeType="afterEffect">
                                  <p:stCondLst>
                                    <p:cond delay="0"/>
                                  </p:stCondLst>
                                  <p:childTnLst>
                                    <p:set>
                                      <p:cBhvr>
                                        <p:cTn id="129" dur="1" fill="hold">
                                          <p:stCondLst>
                                            <p:cond delay="0"/>
                                          </p:stCondLst>
                                        </p:cTn>
                                        <p:tgtEl>
                                          <p:spTgt spid="65"/>
                                        </p:tgtEl>
                                        <p:attrNameLst>
                                          <p:attrName>style.visibility</p:attrName>
                                        </p:attrNameLst>
                                      </p:cBhvr>
                                      <p:to>
                                        <p:strVal val="visible"/>
                                      </p:to>
                                    </p:set>
                                  </p:childTnLst>
                                </p:cTn>
                              </p:par>
                            </p:childTnLst>
                          </p:cTn>
                        </p:par>
                        <p:par>
                          <p:cTn id="130" fill="hold">
                            <p:stCondLst>
                              <p:cond delay="3700"/>
                            </p:stCondLst>
                            <p:childTnLst>
                              <p:par>
                                <p:cTn id="131" presetID="1" presetClass="entr" presetSubtype="0" fill="hold" nodeType="afterEffect">
                                  <p:stCondLst>
                                    <p:cond delay="0"/>
                                  </p:stCondLst>
                                  <p:childTnLst>
                                    <p:set>
                                      <p:cBhvr>
                                        <p:cTn id="132" dur="1" fill="hold">
                                          <p:stCondLst>
                                            <p:cond delay="0"/>
                                          </p:stCondLst>
                                        </p:cTn>
                                        <p:tgtEl>
                                          <p:spTgt spid="66"/>
                                        </p:tgtEl>
                                        <p:attrNameLst>
                                          <p:attrName>style.visibility</p:attrName>
                                        </p:attrNameLst>
                                      </p:cBhvr>
                                      <p:to>
                                        <p:strVal val="visible"/>
                                      </p:to>
                                    </p:set>
                                  </p:childTnLst>
                                </p:cTn>
                              </p:par>
                            </p:childTnLst>
                          </p:cTn>
                        </p:par>
                        <p:par>
                          <p:cTn id="133" fill="hold">
                            <p:stCondLst>
                              <p:cond delay="3700"/>
                            </p:stCondLst>
                            <p:childTnLst>
                              <p:par>
                                <p:cTn id="134" presetID="1" presetClass="entr" presetSubtype="0" fill="hold" nodeType="afterEffect">
                                  <p:stCondLst>
                                    <p:cond delay="0"/>
                                  </p:stCondLst>
                                  <p:childTnLst>
                                    <p:set>
                                      <p:cBhvr>
                                        <p:cTn id="135" dur="1" fill="hold">
                                          <p:stCondLst>
                                            <p:cond delay="0"/>
                                          </p:stCondLst>
                                        </p:cTn>
                                        <p:tgtEl>
                                          <p:spTgt spid="67"/>
                                        </p:tgtEl>
                                        <p:attrNameLst>
                                          <p:attrName>style.visibility</p:attrName>
                                        </p:attrNameLst>
                                      </p:cBhvr>
                                      <p:to>
                                        <p:strVal val="visible"/>
                                      </p:to>
                                    </p:set>
                                  </p:childTnLst>
                                </p:cTn>
                              </p:par>
                            </p:childTnLst>
                          </p:cTn>
                        </p:par>
                        <p:par>
                          <p:cTn id="136" fill="hold">
                            <p:stCondLst>
                              <p:cond delay="3700"/>
                            </p:stCondLst>
                            <p:childTnLst>
                              <p:par>
                                <p:cTn id="137" presetID="1" presetClass="entr" presetSubtype="0" fill="hold" nodeType="afterEffect">
                                  <p:stCondLst>
                                    <p:cond delay="0"/>
                                  </p:stCondLst>
                                  <p:childTnLst>
                                    <p:set>
                                      <p:cBhvr>
                                        <p:cTn id="138" dur="1" fill="hold">
                                          <p:stCondLst>
                                            <p:cond delay="0"/>
                                          </p:stCondLst>
                                        </p:cTn>
                                        <p:tgtEl>
                                          <p:spTgt spid="68"/>
                                        </p:tgtEl>
                                        <p:attrNameLst>
                                          <p:attrName>style.visibility</p:attrName>
                                        </p:attrNameLst>
                                      </p:cBhvr>
                                      <p:to>
                                        <p:strVal val="visible"/>
                                      </p:to>
                                    </p:set>
                                  </p:childTnLst>
                                </p:cTn>
                              </p:par>
                            </p:childTnLst>
                          </p:cTn>
                        </p:par>
                        <p:par>
                          <p:cTn id="139" fill="hold">
                            <p:stCondLst>
                              <p:cond delay="3700"/>
                            </p:stCondLst>
                            <p:childTnLst>
                              <p:par>
                                <p:cTn id="140" presetID="1" presetClass="entr" presetSubtype="0" fill="hold" nodeType="afterEffect">
                                  <p:stCondLst>
                                    <p:cond delay="0"/>
                                  </p:stCondLst>
                                  <p:childTnLst>
                                    <p:set>
                                      <p:cBhvr>
                                        <p:cTn id="141" dur="1" fill="hold">
                                          <p:stCondLst>
                                            <p:cond delay="0"/>
                                          </p:stCondLst>
                                        </p:cTn>
                                        <p:tgtEl>
                                          <p:spTgt spid="69"/>
                                        </p:tgtEl>
                                        <p:attrNameLst>
                                          <p:attrName>style.visibility</p:attrName>
                                        </p:attrNameLst>
                                      </p:cBhvr>
                                      <p:to>
                                        <p:strVal val="visible"/>
                                      </p:to>
                                    </p:set>
                                  </p:childTnLst>
                                </p:cTn>
                              </p:par>
                            </p:childTnLst>
                          </p:cTn>
                        </p:par>
                        <p:par>
                          <p:cTn id="142" fill="hold">
                            <p:stCondLst>
                              <p:cond delay="3700"/>
                            </p:stCondLst>
                            <p:childTnLst>
                              <p:par>
                                <p:cTn id="143" presetID="1" presetClass="entr" presetSubtype="0" fill="hold" nodeType="afterEffect">
                                  <p:stCondLst>
                                    <p:cond delay="0"/>
                                  </p:stCondLst>
                                  <p:childTnLst>
                                    <p:set>
                                      <p:cBhvr>
                                        <p:cTn id="144" dur="1" fill="hold">
                                          <p:stCondLst>
                                            <p:cond delay="0"/>
                                          </p:stCondLst>
                                        </p:cTn>
                                        <p:tgtEl>
                                          <p:spTgt spid="70"/>
                                        </p:tgtEl>
                                        <p:attrNameLst>
                                          <p:attrName>style.visibility</p:attrName>
                                        </p:attrNameLst>
                                      </p:cBhvr>
                                      <p:to>
                                        <p:strVal val="visible"/>
                                      </p:to>
                                    </p:set>
                                  </p:childTnLst>
                                </p:cTn>
                              </p:par>
                            </p:childTnLst>
                          </p:cTn>
                        </p:par>
                        <p:par>
                          <p:cTn id="145" fill="hold">
                            <p:stCondLst>
                              <p:cond delay="3700"/>
                            </p:stCondLst>
                            <p:childTnLst>
                              <p:par>
                                <p:cTn id="146" presetID="1" presetClass="entr" presetSubtype="0" fill="hold" nodeType="afterEffect">
                                  <p:stCondLst>
                                    <p:cond delay="0"/>
                                  </p:stCondLst>
                                  <p:childTnLst>
                                    <p:set>
                                      <p:cBhvr>
                                        <p:cTn id="147" dur="1" fill="hold">
                                          <p:stCondLst>
                                            <p:cond delay="0"/>
                                          </p:stCondLst>
                                        </p:cTn>
                                        <p:tgtEl>
                                          <p:spTgt spid="71"/>
                                        </p:tgtEl>
                                        <p:attrNameLst>
                                          <p:attrName>style.visibility</p:attrName>
                                        </p:attrNameLst>
                                      </p:cBhvr>
                                      <p:to>
                                        <p:strVal val="visible"/>
                                      </p:to>
                                    </p:set>
                                  </p:childTnLst>
                                </p:cTn>
                              </p:par>
                            </p:childTnLst>
                          </p:cTn>
                        </p:par>
                        <p:par>
                          <p:cTn id="148" fill="hold">
                            <p:stCondLst>
                              <p:cond delay="3700"/>
                            </p:stCondLst>
                            <p:childTnLst>
                              <p:par>
                                <p:cTn id="149" presetID="1" presetClass="entr" presetSubtype="0" fill="hold" nodeType="afterEffect">
                                  <p:stCondLst>
                                    <p:cond delay="0"/>
                                  </p:stCondLst>
                                  <p:childTnLst>
                                    <p:set>
                                      <p:cBhvr>
                                        <p:cTn id="150" dur="1" fill="hold">
                                          <p:stCondLst>
                                            <p:cond delay="0"/>
                                          </p:stCondLst>
                                        </p:cTn>
                                        <p:tgtEl>
                                          <p:spTgt spid="39"/>
                                        </p:tgtEl>
                                        <p:attrNameLst>
                                          <p:attrName>style.visibility</p:attrName>
                                        </p:attrNameLst>
                                      </p:cBhvr>
                                      <p:to>
                                        <p:strVal val="visible"/>
                                      </p:to>
                                    </p:set>
                                  </p:childTnLst>
                                </p:cTn>
                              </p:par>
                            </p:childTnLst>
                          </p:cTn>
                        </p:par>
                        <p:par>
                          <p:cTn id="151" fill="hold">
                            <p:stCondLst>
                              <p:cond delay="3700"/>
                            </p:stCondLst>
                            <p:childTnLst>
                              <p:par>
                                <p:cTn id="152" presetID="1" presetClass="entr" presetSubtype="0" fill="hold" nodeType="afterEffect">
                                  <p:stCondLst>
                                    <p:cond delay="100"/>
                                  </p:stCondLst>
                                  <p:childTnLst>
                                    <p:set>
                                      <p:cBhvr>
                                        <p:cTn id="153" dur="1" fill="hold">
                                          <p:stCondLst>
                                            <p:cond delay="0"/>
                                          </p:stCondLst>
                                        </p:cTn>
                                        <p:tgtEl>
                                          <p:spTgt spid="40"/>
                                        </p:tgtEl>
                                        <p:attrNameLst>
                                          <p:attrName>style.visibility</p:attrName>
                                        </p:attrNameLst>
                                      </p:cBhvr>
                                      <p:to>
                                        <p:strVal val="visible"/>
                                      </p:to>
                                    </p:set>
                                  </p:childTnLst>
                                </p:cTn>
                              </p:par>
                            </p:childTnLst>
                          </p:cTn>
                        </p:par>
                        <p:par>
                          <p:cTn id="154" fill="hold">
                            <p:stCondLst>
                              <p:cond delay="3800"/>
                            </p:stCondLst>
                            <p:childTnLst>
                              <p:par>
                                <p:cTn id="155" presetID="1" presetClass="entr" presetSubtype="0" fill="hold" nodeType="after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par>
                          <p:cTn id="157" fill="hold">
                            <p:stCondLst>
                              <p:cond delay="3800"/>
                            </p:stCondLst>
                            <p:childTnLst>
                              <p:par>
                                <p:cTn id="158" presetID="1" presetClass="entr" presetSubtype="0" fill="hold" nodeType="afterEffect">
                                  <p:stCondLst>
                                    <p:cond delay="0"/>
                                  </p:stCondLst>
                                  <p:childTnLst>
                                    <p:set>
                                      <p:cBhvr>
                                        <p:cTn id="159" dur="1" fill="hold">
                                          <p:stCondLst>
                                            <p:cond delay="0"/>
                                          </p:stCondLst>
                                        </p:cTn>
                                        <p:tgtEl>
                                          <p:spTgt spid="42"/>
                                        </p:tgtEl>
                                        <p:attrNameLst>
                                          <p:attrName>style.visibility</p:attrName>
                                        </p:attrNameLst>
                                      </p:cBhvr>
                                      <p:to>
                                        <p:strVal val="visible"/>
                                      </p:to>
                                    </p:set>
                                  </p:childTnLst>
                                </p:cTn>
                              </p:par>
                            </p:childTnLst>
                          </p:cTn>
                        </p:par>
                        <p:par>
                          <p:cTn id="160" fill="hold">
                            <p:stCondLst>
                              <p:cond delay="3800"/>
                            </p:stCondLst>
                            <p:childTnLst>
                              <p:par>
                                <p:cTn id="161" presetID="1" presetClass="entr" presetSubtype="0" fill="hold" nodeType="afterEffect">
                                  <p:stCondLst>
                                    <p:cond delay="0"/>
                                  </p:stCondLst>
                                  <p:childTnLst>
                                    <p:set>
                                      <p:cBhvr>
                                        <p:cTn id="162" dur="1" fill="hold">
                                          <p:stCondLst>
                                            <p:cond delay="0"/>
                                          </p:stCondLst>
                                        </p:cTn>
                                        <p:tgtEl>
                                          <p:spTgt spid="43"/>
                                        </p:tgtEl>
                                        <p:attrNameLst>
                                          <p:attrName>style.visibility</p:attrName>
                                        </p:attrNameLst>
                                      </p:cBhvr>
                                      <p:to>
                                        <p:strVal val="visible"/>
                                      </p:to>
                                    </p:set>
                                  </p:childTnLst>
                                </p:cTn>
                              </p:par>
                            </p:childTnLst>
                          </p:cTn>
                        </p:par>
                        <p:par>
                          <p:cTn id="163" fill="hold">
                            <p:stCondLst>
                              <p:cond delay="3800"/>
                            </p:stCondLst>
                            <p:childTnLst>
                              <p:par>
                                <p:cTn id="164" presetID="1" presetClass="entr" presetSubtype="0" fill="hold" nodeType="afterEffect">
                                  <p:stCondLst>
                                    <p:cond delay="100"/>
                                  </p:stCondLst>
                                  <p:childTnLst>
                                    <p:set>
                                      <p:cBhvr>
                                        <p:cTn id="165" dur="1" fill="hold">
                                          <p:stCondLst>
                                            <p:cond delay="0"/>
                                          </p:stCondLst>
                                        </p:cTn>
                                        <p:tgtEl>
                                          <p:spTgt spid="51"/>
                                        </p:tgtEl>
                                        <p:attrNameLst>
                                          <p:attrName>style.visibility</p:attrName>
                                        </p:attrNameLst>
                                      </p:cBhvr>
                                      <p:to>
                                        <p:strVal val="visible"/>
                                      </p:to>
                                    </p:set>
                                  </p:childTnLst>
                                </p:cTn>
                              </p:par>
                            </p:childTnLst>
                          </p:cTn>
                        </p:par>
                        <p:par>
                          <p:cTn id="166" fill="hold">
                            <p:stCondLst>
                              <p:cond delay="3900"/>
                            </p:stCondLst>
                            <p:childTnLst>
                              <p:par>
                                <p:cTn id="167" presetID="1" presetClass="entr" presetSubtype="0" fill="hold" nodeType="afterEffect">
                                  <p:stCondLst>
                                    <p:cond delay="0"/>
                                  </p:stCondLst>
                                  <p:childTnLst>
                                    <p:set>
                                      <p:cBhvr>
                                        <p:cTn id="168" dur="1" fill="hold">
                                          <p:stCondLst>
                                            <p:cond delay="0"/>
                                          </p:stCondLst>
                                        </p:cTn>
                                        <p:tgtEl>
                                          <p:spTgt spid="63"/>
                                        </p:tgtEl>
                                        <p:attrNameLst>
                                          <p:attrName>style.visibility</p:attrName>
                                        </p:attrNameLst>
                                      </p:cBhvr>
                                      <p:to>
                                        <p:strVal val="visible"/>
                                      </p:to>
                                    </p:set>
                                  </p:childTnLst>
                                </p:cTn>
                              </p:par>
                            </p:childTnLst>
                          </p:cTn>
                        </p:par>
                        <p:par>
                          <p:cTn id="169" fill="hold">
                            <p:stCondLst>
                              <p:cond delay="3900"/>
                            </p:stCondLst>
                            <p:childTnLst>
                              <p:par>
                                <p:cTn id="170" presetID="1" presetClass="entr" presetSubtype="0" fill="hold" nodeType="afterEffect">
                                  <p:stCondLst>
                                    <p:cond delay="0"/>
                                  </p:stCondLst>
                                  <p:childTnLst>
                                    <p:set>
                                      <p:cBhvr>
                                        <p:cTn id="171" dur="1" fill="hold">
                                          <p:stCondLst>
                                            <p:cond delay="0"/>
                                          </p:stCondLst>
                                        </p:cTn>
                                        <p:tgtEl>
                                          <p:spTgt spid="52"/>
                                        </p:tgtEl>
                                        <p:attrNameLst>
                                          <p:attrName>style.visibility</p:attrName>
                                        </p:attrNameLst>
                                      </p:cBhvr>
                                      <p:to>
                                        <p:strVal val="visible"/>
                                      </p:to>
                                    </p:set>
                                  </p:childTnLst>
                                </p:cTn>
                              </p:par>
                            </p:childTnLst>
                          </p:cTn>
                        </p:par>
                        <p:par>
                          <p:cTn id="172" fill="hold">
                            <p:stCondLst>
                              <p:cond delay="3900"/>
                            </p:stCondLst>
                            <p:childTnLst>
                              <p:par>
                                <p:cTn id="173" presetID="1" presetClass="entr" presetSubtype="0" fill="hold" nodeType="afterEffect">
                                  <p:stCondLst>
                                    <p:cond delay="100"/>
                                  </p:stCondLst>
                                  <p:childTnLst>
                                    <p:set>
                                      <p:cBhvr>
                                        <p:cTn id="174" dur="1" fill="hold">
                                          <p:stCondLst>
                                            <p:cond delay="0"/>
                                          </p:stCondLst>
                                        </p:cTn>
                                        <p:tgtEl>
                                          <p:spTgt spid="53"/>
                                        </p:tgtEl>
                                        <p:attrNameLst>
                                          <p:attrName>style.visibility</p:attrName>
                                        </p:attrNameLst>
                                      </p:cBhvr>
                                      <p:to>
                                        <p:strVal val="visible"/>
                                      </p:to>
                                    </p:set>
                                  </p:childTnLst>
                                </p:cTn>
                              </p:par>
                            </p:childTnLst>
                          </p:cTn>
                        </p:par>
                        <p:par>
                          <p:cTn id="175" fill="hold">
                            <p:stCondLst>
                              <p:cond delay="4000"/>
                            </p:stCondLst>
                            <p:childTnLst>
                              <p:par>
                                <p:cTn id="176" presetID="1" presetClass="entr" presetSubtype="0" fill="hold" nodeType="afterEffect">
                                  <p:stCondLst>
                                    <p:cond delay="0"/>
                                  </p:stCondLst>
                                  <p:childTnLst>
                                    <p:set>
                                      <p:cBhvr>
                                        <p:cTn id="177" dur="1" fill="hold">
                                          <p:stCondLst>
                                            <p:cond delay="0"/>
                                          </p:stCondLst>
                                        </p:cTn>
                                        <p:tgtEl>
                                          <p:spTgt spid="54"/>
                                        </p:tgtEl>
                                        <p:attrNameLst>
                                          <p:attrName>style.visibility</p:attrName>
                                        </p:attrNameLst>
                                      </p:cBhvr>
                                      <p:to>
                                        <p:strVal val="visible"/>
                                      </p:to>
                                    </p:set>
                                  </p:childTnLst>
                                </p:cTn>
                              </p:par>
                            </p:childTnLst>
                          </p:cTn>
                        </p:par>
                        <p:par>
                          <p:cTn id="178" fill="hold">
                            <p:stCondLst>
                              <p:cond delay="4000"/>
                            </p:stCondLst>
                            <p:childTnLst>
                              <p:par>
                                <p:cTn id="179" presetID="1" presetClass="entr" presetSubtype="0" fill="hold" nodeType="afterEffect">
                                  <p:stCondLst>
                                    <p:cond delay="200"/>
                                  </p:stCondLst>
                                  <p:childTnLst>
                                    <p:set>
                                      <p:cBhvr>
                                        <p:cTn id="180" dur="1" fill="hold">
                                          <p:stCondLst>
                                            <p:cond delay="0"/>
                                          </p:stCondLst>
                                        </p:cTn>
                                        <p:tgtEl>
                                          <p:spTgt spid="55"/>
                                        </p:tgtEl>
                                        <p:attrNameLst>
                                          <p:attrName>style.visibility</p:attrName>
                                        </p:attrNameLst>
                                      </p:cBhvr>
                                      <p:to>
                                        <p:strVal val="visible"/>
                                      </p:to>
                                    </p:set>
                                  </p:childTnLst>
                                </p:cTn>
                              </p:par>
                            </p:childTnLst>
                          </p:cTn>
                        </p:par>
                        <p:par>
                          <p:cTn id="181" fill="hold">
                            <p:stCondLst>
                              <p:cond delay="4200"/>
                            </p:stCondLst>
                            <p:childTnLst>
                              <p:par>
                                <p:cTn id="182" presetID="1" presetClass="entr" presetSubtype="0" fill="hold" nodeType="afterEffect">
                                  <p:stCondLst>
                                    <p:cond delay="0"/>
                                  </p:stCondLst>
                                  <p:childTnLst>
                                    <p:set>
                                      <p:cBhvr>
                                        <p:cTn id="183" dur="1" fill="hold">
                                          <p:stCondLst>
                                            <p:cond delay="0"/>
                                          </p:stCondLst>
                                        </p:cTn>
                                        <p:tgtEl>
                                          <p:spTgt spid="56"/>
                                        </p:tgtEl>
                                        <p:attrNameLst>
                                          <p:attrName>style.visibility</p:attrName>
                                        </p:attrNameLst>
                                      </p:cBhvr>
                                      <p:to>
                                        <p:strVal val="visible"/>
                                      </p:to>
                                    </p:set>
                                  </p:childTnLst>
                                </p:cTn>
                              </p:par>
                            </p:childTnLst>
                          </p:cTn>
                        </p:par>
                        <p:par>
                          <p:cTn id="184" fill="hold">
                            <p:stCondLst>
                              <p:cond delay="4200"/>
                            </p:stCondLst>
                            <p:childTnLst>
                              <p:par>
                                <p:cTn id="185" presetID="1" presetClass="entr" presetSubtype="0" fill="hold" nodeType="afterEffect">
                                  <p:stCondLst>
                                    <p:cond delay="0"/>
                                  </p:stCondLst>
                                  <p:childTnLst>
                                    <p:set>
                                      <p:cBhvr>
                                        <p:cTn id="186" dur="1" fill="hold">
                                          <p:stCondLst>
                                            <p:cond delay="0"/>
                                          </p:stCondLst>
                                        </p:cTn>
                                        <p:tgtEl>
                                          <p:spTgt spid="57"/>
                                        </p:tgtEl>
                                        <p:attrNameLst>
                                          <p:attrName>style.visibility</p:attrName>
                                        </p:attrNameLst>
                                      </p:cBhvr>
                                      <p:to>
                                        <p:strVal val="visible"/>
                                      </p:to>
                                    </p:set>
                                  </p:childTnLst>
                                </p:cTn>
                              </p:par>
                            </p:childTnLst>
                          </p:cTn>
                        </p:par>
                        <p:par>
                          <p:cTn id="187" fill="hold">
                            <p:stCondLst>
                              <p:cond delay="4200"/>
                            </p:stCondLst>
                            <p:childTnLst>
                              <p:par>
                                <p:cTn id="188" presetID="1" presetClass="entr" presetSubtype="0" fill="hold" nodeType="afterEffect">
                                  <p:stCondLst>
                                    <p:cond delay="200"/>
                                  </p:stCondLst>
                                  <p:childTnLst>
                                    <p:set>
                                      <p:cBhvr>
                                        <p:cTn id="189" dur="1" fill="hold">
                                          <p:stCondLst>
                                            <p:cond delay="0"/>
                                          </p:stCondLst>
                                        </p:cTn>
                                        <p:tgtEl>
                                          <p:spTgt spid="58"/>
                                        </p:tgtEl>
                                        <p:attrNameLst>
                                          <p:attrName>style.visibility</p:attrName>
                                        </p:attrNameLst>
                                      </p:cBhvr>
                                      <p:to>
                                        <p:strVal val="visible"/>
                                      </p:to>
                                    </p:set>
                                  </p:childTnLst>
                                </p:cTn>
                              </p:par>
                            </p:childTnLst>
                          </p:cTn>
                        </p:par>
                        <p:par>
                          <p:cTn id="190" fill="hold">
                            <p:stCondLst>
                              <p:cond delay="4400"/>
                            </p:stCondLst>
                            <p:childTnLst>
                              <p:par>
                                <p:cTn id="191" presetID="1" presetClass="entr" presetSubtype="0" fill="hold" nodeType="afterEffect">
                                  <p:stCondLst>
                                    <p:cond delay="100"/>
                                  </p:stCondLst>
                                  <p:childTnLst>
                                    <p:set>
                                      <p:cBhvr>
                                        <p:cTn id="192" dur="1" fill="hold">
                                          <p:stCondLst>
                                            <p:cond delay="0"/>
                                          </p:stCondLst>
                                        </p:cTn>
                                        <p:tgtEl>
                                          <p:spTgt spid="59"/>
                                        </p:tgtEl>
                                        <p:attrNameLst>
                                          <p:attrName>style.visibility</p:attrName>
                                        </p:attrNameLst>
                                      </p:cBhvr>
                                      <p:to>
                                        <p:strVal val="visible"/>
                                      </p:to>
                                    </p:set>
                                  </p:childTnLst>
                                </p:cTn>
                              </p:par>
                            </p:childTnLst>
                          </p:cTn>
                        </p:par>
                        <p:par>
                          <p:cTn id="193" fill="hold">
                            <p:stCondLst>
                              <p:cond delay="4500"/>
                            </p:stCondLst>
                            <p:childTnLst>
                              <p:par>
                                <p:cTn id="194" presetID="1" presetClass="entr" presetSubtype="0" fill="hold" nodeType="afterEffect">
                                  <p:stCondLst>
                                    <p:cond delay="100"/>
                                  </p:stCondLst>
                                  <p:childTnLst>
                                    <p:set>
                                      <p:cBhvr>
                                        <p:cTn id="195" dur="1" fill="hold">
                                          <p:stCondLst>
                                            <p:cond delay="0"/>
                                          </p:stCondLst>
                                        </p:cTn>
                                        <p:tgtEl>
                                          <p:spTgt spid="60"/>
                                        </p:tgtEl>
                                        <p:attrNameLst>
                                          <p:attrName>style.visibility</p:attrName>
                                        </p:attrNameLst>
                                      </p:cBhvr>
                                      <p:to>
                                        <p:strVal val="visible"/>
                                      </p:to>
                                    </p:set>
                                  </p:childTnLst>
                                </p:cTn>
                              </p:par>
                            </p:childTnLst>
                          </p:cTn>
                        </p:par>
                        <p:par>
                          <p:cTn id="196" fill="hold">
                            <p:stCondLst>
                              <p:cond delay="4600"/>
                            </p:stCondLst>
                            <p:childTnLst>
                              <p:par>
                                <p:cTn id="197" presetID="1" presetClass="entr" presetSubtype="0" fill="hold" nodeType="afterEffect">
                                  <p:stCondLst>
                                    <p:cond delay="0"/>
                                  </p:stCondLst>
                                  <p:childTnLst>
                                    <p:set>
                                      <p:cBhvr>
                                        <p:cTn id="198" dur="1" fill="hold">
                                          <p:stCondLst>
                                            <p:cond delay="0"/>
                                          </p:stCondLst>
                                        </p:cTn>
                                        <p:tgtEl>
                                          <p:spTgt spid="61"/>
                                        </p:tgtEl>
                                        <p:attrNameLst>
                                          <p:attrName>style.visibility</p:attrName>
                                        </p:attrNameLst>
                                      </p:cBhvr>
                                      <p:to>
                                        <p:strVal val="visible"/>
                                      </p:to>
                                    </p:set>
                                  </p:childTnLst>
                                </p:cTn>
                              </p:par>
                            </p:childTnLst>
                          </p:cTn>
                        </p:par>
                        <p:par>
                          <p:cTn id="199" fill="hold">
                            <p:stCondLst>
                              <p:cond delay="4600"/>
                            </p:stCondLst>
                            <p:childTnLst>
                              <p:par>
                                <p:cTn id="200" presetID="1" presetClass="entr" presetSubtype="0" fill="hold" nodeType="afterEffect">
                                  <p:stCondLst>
                                    <p:cond delay="400"/>
                                  </p:stCondLst>
                                  <p:childTnLst>
                                    <p:set>
                                      <p:cBhvr>
                                        <p:cTn id="201" dur="1" fill="hold">
                                          <p:stCondLst>
                                            <p:cond delay="0"/>
                                          </p:stCondLst>
                                        </p:cTn>
                                        <p:tgtEl>
                                          <p:spTgt spid="62"/>
                                        </p:tgtEl>
                                        <p:attrNameLst>
                                          <p:attrName>style.visibility</p:attrName>
                                        </p:attrNameLst>
                                      </p:cBhvr>
                                      <p:to>
                                        <p:strVal val="visible"/>
                                      </p:to>
                                    </p:set>
                                  </p:childTnLst>
                                </p:cTn>
                              </p:par>
                            </p:childTnLst>
                          </p:cTn>
                        </p:par>
                        <p:par>
                          <p:cTn id="202" fill="hold">
                            <p:stCondLst>
                              <p:cond delay="5000"/>
                            </p:stCondLst>
                            <p:childTnLst>
                              <p:par>
                                <p:cTn id="203" presetID="1" presetClass="entr" presetSubtype="0" fill="hold" nodeType="afterEffect">
                                  <p:stCondLst>
                                    <p:cond delay="0"/>
                                  </p:stCondLst>
                                  <p:childTnLst>
                                    <p:set>
                                      <p:cBhvr>
                                        <p:cTn id="204" dur="1" fill="hold">
                                          <p:stCondLst>
                                            <p:cond delay="0"/>
                                          </p:stCondLst>
                                        </p:cTn>
                                        <p:tgtEl>
                                          <p:spTgt spid="64"/>
                                        </p:tgtEl>
                                        <p:attrNameLst>
                                          <p:attrName>style.visibility</p:attrName>
                                        </p:attrNameLst>
                                      </p:cBhvr>
                                      <p:to>
                                        <p:strVal val="visible"/>
                                      </p:to>
                                    </p:set>
                                  </p:childTnLst>
                                </p:cTn>
                              </p:par>
                            </p:childTnLst>
                          </p:cTn>
                        </p:par>
                        <p:par>
                          <p:cTn id="205" fill="hold">
                            <p:stCondLst>
                              <p:cond delay="5000"/>
                            </p:stCondLst>
                            <p:childTnLst>
                              <p:par>
                                <p:cTn id="206" presetID="1" presetClass="entr" presetSubtype="0" fill="hold" nodeType="afterEffect">
                                  <p:stCondLst>
                                    <p:cond delay="0"/>
                                  </p:stCondLst>
                                  <p:childTnLst>
                                    <p:set>
                                      <p:cBhvr>
                                        <p:cTn id="207"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5EE4-A619-459E-AFA2-21AF56B7D2F5}"/>
              </a:ext>
            </a:extLst>
          </p:cNvPr>
          <p:cNvSpPr txBox="1">
            <a:spLocks noGrp="1"/>
          </p:cNvSpPr>
          <p:nvPr>
            <p:ph type="title"/>
          </p:nvPr>
        </p:nvSpPr>
        <p:spPr/>
        <p:txBody>
          <a:bodyPr/>
          <a:lstStyle/>
          <a:p>
            <a:pPr lvl="0"/>
            <a:r>
              <a:rPr lang="en-US"/>
              <a:t>Why privacy by design?</a:t>
            </a:r>
          </a:p>
        </p:txBody>
      </p:sp>
      <p:sp>
        <p:nvSpPr>
          <p:cNvPr id="5" name="Text Placeholder 4">
            <a:extLst>
              <a:ext uri="{FF2B5EF4-FFF2-40B4-BE49-F238E27FC236}">
                <a16:creationId xmlns:a16="http://schemas.microsoft.com/office/drawing/2014/main" id="{7F78F474-4C16-4036-AC5E-EB3CA2FA18E3}"/>
              </a:ext>
            </a:extLst>
          </p:cNvPr>
          <p:cNvSpPr txBox="1">
            <a:spLocks noGrp="1"/>
          </p:cNvSpPr>
          <p:nvPr>
            <p:ph idx="1"/>
          </p:nvPr>
        </p:nvSpPr>
        <p:spPr/>
        <p:txBody>
          <a:bodyPr/>
          <a:lstStyle/>
          <a:p>
            <a:pPr lvl="0"/>
            <a:r>
              <a:rPr lang="en-US"/>
              <a:t>Asymmetric Power</a:t>
            </a:r>
          </a:p>
        </p:txBody>
      </p:sp>
      <p:sp>
        <p:nvSpPr>
          <p:cNvPr id="9" name="Slide Number Placeholder 3">
            <a:extLst>
              <a:ext uri="{FF2B5EF4-FFF2-40B4-BE49-F238E27FC236}">
                <a16:creationId xmlns:a16="http://schemas.microsoft.com/office/drawing/2014/main" id="{11259838-A922-460B-8FD9-0CA4BE363248}"/>
              </a:ext>
            </a:extLst>
          </p:cNvPr>
          <p:cNvSpPr>
            <a:spLocks noGrp="1"/>
          </p:cNvSpPr>
          <p:nvPr>
            <p:ph type="sldNum" sz="quarter" idx="12"/>
          </p:nvPr>
        </p:nvSpPr>
        <p:spPr/>
        <p:txBody>
          <a:bodyPr/>
          <a:lstStyle/>
          <a:p>
            <a:pPr defTabSz="829452"/>
            <a:fld id="{5C9B2C8B-DDAD-43C4-8F34-40057B033C42}" type="slidenum">
              <a:rPr lang="en-US"/>
              <a:pPr defTabSz="829452"/>
              <a:t>7</a:t>
            </a:fld>
            <a:endParaRPr lang="en-US"/>
          </a:p>
        </p:txBody>
      </p:sp>
      <p:pic>
        <p:nvPicPr>
          <p:cNvPr id="3" name="Picture 2">
            <a:extLst>
              <a:ext uri="{FF2B5EF4-FFF2-40B4-BE49-F238E27FC236}">
                <a16:creationId xmlns:a16="http://schemas.microsoft.com/office/drawing/2014/main" id="{465812E3-B613-493C-B26F-8EC47DA678E2}"/>
              </a:ext>
            </a:extLst>
          </p:cNvPr>
          <p:cNvPicPr>
            <a:picLocks noChangeAspect="1"/>
          </p:cNvPicPr>
          <p:nvPr/>
        </p:nvPicPr>
        <p:blipFill>
          <a:blip r:embed="rId3">
            <a:lum/>
            <a:alphaModFix/>
          </a:blip>
          <a:srcRect/>
          <a:stretch>
            <a:fillRect/>
          </a:stretch>
        </p:blipFill>
        <p:spPr>
          <a:xfrm>
            <a:off x="6155817" y="2032488"/>
            <a:ext cx="2488319" cy="3276288"/>
          </a:xfrm>
          <a:prstGeom prst="rect">
            <a:avLst/>
          </a:prstGeom>
          <a:noFill/>
          <a:ln>
            <a:noFill/>
          </a:ln>
        </p:spPr>
      </p:pic>
      <p:pic>
        <p:nvPicPr>
          <p:cNvPr id="4" name="Picture 3">
            <a:extLst>
              <a:ext uri="{FF2B5EF4-FFF2-40B4-BE49-F238E27FC236}">
                <a16:creationId xmlns:a16="http://schemas.microsoft.com/office/drawing/2014/main" id="{9D2FFBAA-1FBE-413A-B37F-6AC1F8A287A3}"/>
              </a:ext>
            </a:extLst>
          </p:cNvPr>
          <p:cNvPicPr>
            <a:picLocks noChangeAspect="1"/>
          </p:cNvPicPr>
          <p:nvPr/>
        </p:nvPicPr>
        <p:blipFill>
          <a:blip r:embed="rId4">
            <a:lum/>
            <a:alphaModFix/>
          </a:blip>
          <a:srcRect/>
          <a:stretch>
            <a:fillRect/>
          </a:stretch>
        </p:blipFill>
        <p:spPr>
          <a:xfrm>
            <a:off x="1244160" y="4786295"/>
            <a:ext cx="829440" cy="854257"/>
          </a:xfrm>
          <a:prstGeom prst="rect">
            <a:avLst/>
          </a:prstGeom>
          <a:noFill/>
          <a:ln>
            <a:noFill/>
          </a:ln>
        </p:spPr>
      </p:pic>
      <p:pic>
        <p:nvPicPr>
          <p:cNvPr id="6" name="Picture 5">
            <a:extLst>
              <a:ext uri="{FF2B5EF4-FFF2-40B4-BE49-F238E27FC236}">
                <a16:creationId xmlns:a16="http://schemas.microsoft.com/office/drawing/2014/main" id="{B92498D7-6305-4907-A5F8-A42C5406FDE1}"/>
              </a:ext>
            </a:extLst>
          </p:cNvPr>
          <p:cNvPicPr>
            <a:picLocks noChangeAspect="1"/>
          </p:cNvPicPr>
          <p:nvPr/>
        </p:nvPicPr>
        <p:blipFill>
          <a:blip r:embed="rId5">
            <a:lum/>
            <a:alphaModFix/>
          </a:blip>
          <a:srcRect/>
          <a:stretch>
            <a:fillRect/>
          </a:stretch>
        </p:blipFill>
        <p:spPr>
          <a:xfrm>
            <a:off x="2322432" y="2922013"/>
            <a:ext cx="3833384" cy="2884427"/>
          </a:xfrm>
          <a:prstGeom prst="rect">
            <a:avLst/>
          </a:prstGeom>
          <a:noFill/>
          <a:ln>
            <a:noFill/>
          </a:ln>
        </p:spPr>
      </p:pic>
      <p:sp>
        <p:nvSpPr>
          <p:cNvPr id="7" name="Freeform: Shape 5">
            <a:extLst>
              <a:ext uri="{FF2B5EF4-FFF2-40B4-BE49-F238E27FC236}">
                <a16:creationId xmlns:a16="http://schemas.microsoft.com/office/drawing/2014/main" id="{43799B6F-FD5D-41CB-AC20-01AEFF35CEF8}"/>
              </a:ext>
            </a:extLst>
          </p:cNvPr>
          <p:cNvSpPr/>
          <p:nvPr/>
        </p:nvSpPr>
        <p:spPr>
          <a:xfrm>
            <a:off x="2644411" y="3254117"/>
            <a:ext cx="2350188" cy="108447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a:noFill/>
            <a:prstDash val="solid"/>
          </a:ln>
        </p:spPr>
        <p:txBody>
          <a:bodyPr wrap="none" lIns="81638" tIns="42452" rIns="81638" bIns="42452" anchor="ctr" anchorCtr="0" compatLnSpc="0">
            <a:noAutofit/>
          </a:bodyPr>
          <a:lstStyle/>
          <a:p>
            <a:pPr defTabSz="829452"/>
            <a:endParaRPr lang="en-US" sz="1633">
              <a:solidFill>
                <a:prstClr val="black"/>
              </a:solidFill>
              <a:latin typeface="Source Sans Pro" pitchFamily="34"/>
              <a:ea typeface="源ノ角ゴシック Normal" pitchFamily="2"/>
              <a:cs typeface="FreeSans" pitchFamily="2"/>
            </a:endParaRPr>
          </a:p>
        </p:txBody>
      </p:sp>
      <p:sp>
        <p:nvSpPr>
          <p:cNvPr id="8" name="Freeform: Shape 6">
            <a:extLst>
              <a:ext uri="{FF2B5EF4-FFF2-40B4-BE49-F238E27FC236}">
                <a16:creationId xmlns:a16="http://schemas.microsoft.com/office/drawing/2014/main" id="{8002708A-6DA5-476F-BF30-777B3E897542}"/>
              </a:ext>
            </a:extLst>
          </p:cNvPr>
          <p:cNvSpPr/>
          <p:nvPr/>
        </p:nvSpPr>
        <p:spPr>
          <a:xfrm>
            <a:off x="2588898" y="3171172"/>
            <a:ext cx="3185180" cy="124415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wrap="square" lIns="81638" tIns="40819" rIns="81638" bIns="40819" anchor="t" anchorCtr="0" compatLnSpc="0">
            <a:noAutofit/>
          </a:bodyPr>
          <a:lstStyle/>
          <a:p>
            <a:pPr defTabSz="829452" hangingPunct="0">
              <a:spcBef>
                <a:spcPts val="1088"/>
              </a:spcBef>
              <a:spcAft>
                <a:spcPts val="908"/>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Lst>
            </a:pPr>
            <a:r>
              <a:rPr lang="en-US" sz="1089">
                <a:solidFill>
                  <a:srgbClr val="000000"/>
                </a:solidFill>
                <a:latin typeface="Arial" pitchFamily="18"/>
                <a:ea typeface="Arial Unicode MS" pitchFamily="2"/>
                <a:cs typeface="Arial Unicode MS" pitchFamily="2"/>
              </a:rPr>
              <a:t>A contract that contains terms which consumers generally cannot negotiate, e.g. the fine print, whose terms are usually to the advantage of the seller and which may be onerous. They are typically preprinted, e.g. life insurance, and standardized contracts whereby a consumer is given an offer on a take it or leave it basis.</a:t>
            </a:r>
          </a:p>
        </p:txBody>
      </p:sp>
    </p:spTree>
    <p:extLst>
      <p:ext uri="{BB962C8B-B14F-4D97-AF65-F5344CB8AC3E}">
        <p14:creationId xmlns:p14="http://schemas.microsoft.com/office/powerpoint/2010/main" val="4119766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45FAD-4C50-480C-88A2-CCE290FB04A8}"/>
              </a:ext>
            </a:extLst>
          </p:cNvPr>
          <p:cNvSpPr txBox="1">
            <a:spLocks noGrp="1"/>
          </p:cNvSpPr>
          <p:nvPr>
            <p:ph type="title"/>
          </p:nvPr>
        </p:nvSpPr>
        <p:spPr/>
        <p:txBody>
          <a:bodyPr/>
          <a:lstStyle/>
          <a:p>
            <a:pPr lvl="0"/>
            <a:r>
              <a:rPr lang="en-US" dirty="0"/>
              <a:t>Legislating data as proxy for imbalance</a:t>
            </a:r>
          </a:p>
        </p:txBody>
      </p:sp>
      <p:sp>
        <p:nvSpPr>
          <p:cNvPr id="4" name="Slide Number Placeholder 3">
            <a:extLst>
              <a:ext uri="{FF2B5EF4-FFF2-40B4-BE49-F238E27FC236}">
                <a16:creationId xmlns:a16="http://schemas.microsoft.com/office/drawing/2014/main" id="{B8CF57E9-58E4-4F16-9391-4B38A7C9F2B9}"/>
              </a:ext>
            </a:extLst>
          </p:cNvPr>
          <p:cNvSpPr>
            <a:spLocks noGrp="1"/>
          </p:cNvSpPr>
          <p:nvPr>
            <p:ph type="sldNum" sz="quarter" idx="12"/>
          </p:nvPr>
        </p:nvSpPr>
        <p:spPr/>
        <p:txBody>
          <a:bodyPr/>
          <a:lstStyle/>
          <a:p>
            <a:pPr defTabSz="829452"/>
            <a:fld id="{D111E2CA-1242-4F3B-8190-DC7139A6CE14}" type="slidenum">
              <a:rPr lang="en-US"/>
              <a:pPr defTabSz="829452"/>
              <a:t>8</a:t>
            </a:fld>
            <a:endParaRPr lang="en-US"/>
          </a:p>
        </p:txBody>
      </p:sp>
      <p:pic>
        <p:nvPicPr>
          <p:cNvPr id="3" name="Picture 2">
            <a:extLst>
              <a:ext uri="{FF2B5EF4-FFF2-40B4-BE49-F238E27FC236}">
                <a16:creationId xmlns:a16="http://schemas.microsoft.com/office/drawing/2014/main" id="{D8C20904-38ED-4E69-8994-03776EAC79C6}"/>
              </a:ext>
            </a:extLst>
          </p:cNvPr>
          <p:cNvPicPr>
            <a:picLocks noChangeAspect="1"/>
          </p:cNvPicPr>
          <p:nvPr/>
        </p:nvPicPr>
        <p:blipFill>
          <a:blip r:embed="rId3">
            <a:lum/>
            <a:alphaModFix/>
          </a:blip>
          <a:srcRect/>
          <a:stretch>
            <a:fillRect/>
          </a:stretch>
        </p:blipFill>
        <p:spPr>
          <a:xfrm>
            <a:off x="1101013" y="1851135"/>
            <a:ext cx="5183673" cy="4112259"/>
          </a:xfrm>
          <a:prstGeom prst="rect">
            <a:avLst/>
          </a:prstGeom>
          <a:noFill/>
          <a:ln>
            <a:noFill/>
          </a:ln>
        </p:spPr>
      </p:pic>
      <p:sp>
        <p:nvSpPr>
          <p:cNvPr id="5" name="TextBox 4">
            <a:extLst>
              <a:ext uri="{FF2B5EF4-FFF2-40B4-BE49-F238E27FC236}">
                <a16:creationId xmlns:a16="http://schemas.microsoft.com/office/drawing/2014/main" id="{273B5FA6-E184-43B9-BAD7-D5F957EFEF2B}"/>
              </a:ext>
            </a:extLst>
          </p:cNvPr>
          <p:cNvSpPr txBox="1"/>
          <p:nvPr/>
        </p:nvSpPr>
        <p:spPr>
          <a:xfrm flipH="1">
            <a:off x="3692850" y="1666957"/>
            <a:ext cx="5183672" cy="4832092"/>
          </a:xfrm>
          <a:prstGeom prst="rect">
            <a:avLst/>
          </a:prstGeom>
          <a:noFill/>
        </p:spPr>
        <p:txBody>
          <a:bodyPr wrap="square" rtlCol="0">
            <a:spAutoFit/>
          </a:bodyPr>
          <a:lstStyle/>
          <a:p>
            <a:pPr marL="285750" indent="-285750">
              <a:buFont typeface="Arial" panose="020B0604020202020204" pitchFamily="34" charset="0"/>
              <a:buChar char="•"/>
            </a:pPr>
            <a:r>
              <a:rPr lang="en-US" sz="2800" b="1" dirty="0"/>
              <a:t>Fair Information Practices</a:t>
            </a:r>
          </a:p>
          <a:p>
            <a:pPr marL="285750" indent="-285750">
              <a:buFont typeface="Arial" panose="020B0604020202020204" pitchFamily="34" charset="0"/>
              <a:buChar char="•"/>
            </a:pPr>
            <a:r>
              <a:rPr lang="en-US" sz="2800" b="1" dirty="0"/>
              <a:t>OECD Principles</a:t>
            </a:r>
          </a:p>
          <a:p>
            <a:pPr marL="285750" indent="-285750">
              <a:buFont typeface="Arial" panose="020B0604020202020204" pitchFamily="34" charset="0"/>
              <a:buChar char="•"/>
            </a:pPr>
            <a:r>
              <a:rPr lang="en-US" sz="2800" b="1" dirty="0"/>
              <a:t>GDPR Data Subject Rights</a:t>
            </a:r>
          </a:p>
          <a:p>
            <a:pPr marL="285750" indent="-285750">
              <a:buFont typeface="Arial" panose="020B0604020202020204" pitchFamily="34" charset="0"/>
              <a:buChar char="•"/>
            </a:pPr>
            <a:r>
              <a:rPr lang="en-US" sz="2800" b="1" dirty="0"/>
              <a:t>NZ Privacy Principles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endParaRPr lang="en-US" sz="2800" b="1" dirty="0"/>
          </a:p>
          <a:p>
            <a:r>
              <a:rPr lang="en-US" sz="2800" b="1" dirty="0"/>
              <a:t>Information Imbalance </a:t>
            </a:r>
            <a:r>
              <a:rPr lang="en-US" sz="2800" b="1" dirty="0">
                <a:solidFill>
                  <a:schemeClr val="accent1">
                    <a:lumMod val="75000"/>
                  </a:schemeClr>
                </a:solidFill>
              </a:rPr>
              <a:t>Notice/Transparency</a:t>
            </a:r>
          </a:p>
          <a:p>
            <a:endParaRPr lang="en-US" sz="2800" b="1" dirty="0"/>
          </a:p>
          <a:p>
            <a:r>
              <a:rPr lang="en-US" sz="2800" b="1" dirty="0"/>
              <a:t>Power Imbalance</a:t>
            </a:r>
          </a:p>
          <a:p>
            <a:r>
              <a:rPr lang="en-US" sz="2800" b="1" dirty="0">
                <a:solidFill>
                  <a:schemeClr val="accent1">
                    <a:lumMod val="75000"/>
                  </a:schemeClr>
                </a:solidFill>
              </a:rPr>
              <a:t>Choice/Consent</a:t>
            </a:r>
          </a:p>
        </p:txBody>
      </p:sp>
    </p:spTree>
    <p:extLst>
      <p:ext uri="{BB962C8B-B14F-4D97-AF65-F5344CB8AC3E}">
        <p14:creationId xmlns:p14="http://schemas.microsoft.com/office/powerpoint/2010/main" val="13057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par>
                                <p:cTn id="7" presetID="35" presetClass="path" presetSubtype="0" accel="50000" decel="50000" fill="hold" nodeType="withEffect">
                                  <p:stCondLst>
                                    <p:cond delay="0"/>
                                  </p:stCondLst>
                                  <p:childTnLst>
                                    <p:animMotion origin="layout" path="M 5.55556E-7 4.07407E-6 L -0.25 4.07407E-6 " pathEditMode="relative" rAng="0" ptsTypes="AA">
                                      <p:cBhvr>
                                        <p:cTn id="8" dur="2000" fill="hold"/>
                                        <p:tgtEl>
                                          <p:spTgt spid="3"/>
                                        </p:tgtEl>
                                        <p:attrNameLst>
                                          <p:attrName>ppt_x</p:attrName>
                                          <p:attrName>ppt_y</p:attrName>
                                        </p:attrNameLst>
                                      </p:cBhvr>
                                      <p:rCtr x="-12500" y="0"/>
                                    </p:animMotion>
                                  </p:childTnLst>
                                </p:cTn>
                              </p:par>
                              <p:par>
                                <p:cTn id="9" presetID="10"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4ABD8C-79E5-40FA-A627-C40751D691D4}"/>
              </a:ext>
            </a:extLst>
          </p:cNvPr>
          <p:cNvSpPr>
            <a:spLocks noGrp="1"/>
          </p:cNvSpPr>
          <p:nvPr>
            <p:ph type="title"/>
          </p:nvPr>
        </p:nvSpPr>
        <p:spPr/>
        <p:txBody>
          <a:bodyPr/>
          <a:lstStyle/>
          <a:p>
            <a:r>
              <a:rPr lang="en-US" dirty="0"/>
              <a:t>What is privacy?</a:t>
            </a:r>
          </a:p>
        </p:txBody>
      </p:sp>
    </p:spTree>
    <p:extLst>
      <p:ext uri="{BB962C8B-B14F-4D97-AF65-F5344CB8AC3E}">
        <p14:creationId xmlns:p14="http://schemas.microsoft.com/office/powerpoint/2010/main" val="1969671916"/>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ource Sans Pro Black"/>
        <a:ea typeface=""/>
        <a:cs typeface="源ノ角ゴシック Heavy"/>
      </a:majorFont>
      <a:minorFont>
        <a:latin typeface="Source Sans Pro"/>
        <a:ea typeface=""/>
        <a:cs typeface="源ノ角ゴシック Norm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dnight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ource Sans Pro Black"/>
        <a:ea typeface=""/>
        <a:cs typeface="源ノ角ゴシック Heavy"/>
      </a:majorFont>
      <a:minorFont>
        <a:latin typeface="Source Sans Pro"/>
        <a:ea typeface=""/>
        <a:cs typeface="源ノ角ゴシック Norm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ource Sans Pro Black"/>
        <a:ea typeface=""/>
        <a:cs typeface="源ノ角ゴシック Heavy"/>
      </a:majorFont>
      <a:minorFont>
        <a:latin typeface="Source Sans Pro Semibold"/>
        <a:ea typeface=""/>
        <a:cs typeface="源ノ角ゴシック Bold"/>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ource Sans Pro Black"/>
        <a:ea typeface=""/>
        <a:cs typeface="源ノ角ゴシック Heavy"/>
      </a:majorFont>
      <a:minorFont>
        <a:latin typeface="Source Sans Pro Semibold"/>
        <a:ea typeface=""/>
        <a:cs typeface="源ノ角ゴシック Bold"/>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8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Source Sans Pro" pitchFamily="32" charset="0"/>
            <a:cs typeface="源ノ角ゴシック Norm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0CAB5DF1DCFA46B31C0DABAEC12829" ma:contentTypeVersion="9" ma:contentTypeDescription="Create a new document." ma:contentTypeScope="" ma:versionID="7b7a3ec3622746bfe86df776b5f32f24">
  <xsd:schema xmlns:xsd="http://www.w3.org/2001/XMLSchema" xmlns:xs="http://www.w3.org/2001/XMLSchema" xmlns:p="http://schemas.microsoft.com/office/2006/metadata/properties" xmlns:ns2="0d61cf77-45a9-4389-9f82-e41da81a1811" xmlns:ns3="eb094996-9018-4dc8-be09-1ad1e2789842" targetNamespace="http://schemas.microsoft.com/office/2006/metadata/properties" ma:root="true" ma:fieldsID="eaa5c01db59e89687e60cf84351d7a4b" ns2:_="" ns3:_="">
    <xsd:import namespace="0d61cf77-45a9-4389-9f82-e41da81a1811"/>
    <xsd:import namespace="eb094996-9018-4dc8-be09-1ad1e27898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1cf77-45a9-4389-9f82-e41da81a18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094996-9018-4dc8-be09-1ad1e278984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24C2C0-87CC-4067-9EC3-5C73D0E9AECF}">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purl.org/dc/terms/"/>
    <ds:schemaRef ds:uri="0d61cf77-45a9-4389-9f82-e41da81a1811"/>
    <ds:schemaRef ds:uri="http://schemas.microsoft.com/office/infopath/2007/PartnerControls"/>
    <ds:schemaRef ds:uri="http://schemas.openxmlformats.org/package/2006/metadata/core-properties"/>
    <ds:schemaRef ds:uri="eb094996-9018-4dc8-be09-1ad1e2789842"/>
  </ds:schemaRefs>
</ds:datastoreItem>
</file>

<file path=customXml/itemProps2.xml><?xml version="1.0" encoding="utf-8"?>
<ds:datastoreItem xmlns:ds="http://schemas.openxmlformats.org/officeDocument/2006/customXml" ds:itemID="{CE97D861-3AE6-4C7D-8A08-C74AC7A586A6}">
  <ds:schemaRefs>
    <ds:schemaRef ds:uri="http://schemas.microsoft.com/sharepoint/v3/contenttype/forms"/>
  </ds:schemaRefs>
</ds:datastoreItem>
</file>

<file path=customXml/itemProps3.xml><?xml version="1.0" encoding="utf-8"?>
<ds:datastoreItem xmlns:ds="http://schemas.openxmlformats.org/officeDocument/2006/customXml" ds:itemID="{9C1D9177-E386-4E25-BDA9-E0F061A1C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1cf77-45a9-4389-9f82-e41da81a1811"/>
    <ds:schemaRef ds:uri="eb094996-9018-4dc8-be09-1ad1e2789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1264</TotalTime>
  <Words>889</Words>
  <Application>Microsoft Office PowerPoint</Application>
  <PresentationFormat>On-screen Show (4:3)</PresentationFormat>
  <Paragraphs>200</Paragraphs>
  <Slides>31</Slides>
  <Notes>23</Notes>
  <HiddenSlides>0</HiddenSlides>
  <MMClips>0</MMClips>
  <ScaleCrop>false</ScaleCrop>
  <HeadingPairs>
    <vt:vector size="6" baseType="variant">
      <vt:variant>
        <vt:lpstr>Fonts Used</vt:lpstr>
      </vt:variant>
      <vt:variant>
        <vt:i4>20</vt:i4>
      </vt:variant>
      <vt:variant>
        <vt:lpstr>Theme</vt:lpstr>
      </vt:variant>
      <vt:variant>
        <vt:i4>10</vt:i4>
      </vt:variant>
      <vt:variant>
        <vt:lpstr>Slide Titles</vt:lpstr>
      </vt:variant>
      <vt:variant>
        <vt:i4>31</vt:i4>
      </vt:variant>
    </vt:vector>
  </HeadingPairs>
  <TitlesOfParts>
    <vt:vector size="61" baseType="lpstr">
      <vt:lpstr>ＭＳ Ｐゴシック</vt:lpstr>
      <vt:lpstr>ＭＳ Ｐゴシック</vt:lpstr>
      <vt:lpstr>Arial</vt:lpstr>
      <vt:lpstr>Arial Unicode MS</vt:lpstr>
      <vt:lpstr>Calibri</vt:lpstr>
      <vt:lpstr>Cantarell</vt:lpstr>
      <vt:lpstr>Courier 10 Pitch</vt:lpstr>
      <vt:lpstr>DejaVu Sans</vt:lpstr>
      <vt:lpstr>FreeSans</vt:lpstr>
      <vt:lpstr>Roboto</vt:lpstr>
      <vt:lpstr>Source Sans Pro</vt:lpstr>
      <vt:lpstr>Source Sans Pro Black</vt:lpstr>
      <vt:lpstr>Source Sans Pro Semibold</vt:lpstr>
      <vt:lpstr>StarSymbol</vt:lpstr>
      <vt:lpstr>Times New Roman</vt:lpstr>
      <vt:lpstr>Trebuchet MS</vt:lpstr>
      <vt:lpstr>Wingdings</vt:lpstr>
      <vt:lpstr>源ノ角ゴシック Bold</vt:lpstr>
      <vt:lpstr>源ノ角ゴシック Heavy</vt:lpstr>
      <vt:lpstr>源ノ角ゴシック Normal</vt:lpstr>
      <vt:lpstr>1_Office Theme</vt:lpstr>
      <vt:lpstr>Midnightblue</vt:lpstr>
      <vt:lpstr>2_Office Theme</vt:lpstr>
      <vt:lpstr>3_Office Theme</vt:lpstr>
      <vt:lpstr>4_Office Theme</vt:lpstr>
      <vt:lpstr>5_Office Theme</vt:lpstr>
      <vt:lpstr>6_Office Theme</vt:lpstr>
      <vt:lpstr>7_Office Theme</vt:lpstr>
      <vt:lpstr>Office Theme</vt:lpstr>
      <vt:lpstr>8_Office Theme</vt:lpstr>
      <vt:lpstr>Designing for Privacy and Personal Autonomy</vt:lpstr>
      <vt:lpstr>R. Jason Cronk Principal Consultant  Enterprivacy Consulting Group (US Based)</vt:lpstr>
      <vt:lpstr>Why design for privacy?</vt:lpstr>
      <vt:lpstr>Why privacy by design?</vt:lpstr>
      <vt:lpstr>Why privacy by design?</vt:lpstr>
      <vt:lpstr>Why privacy by design?</vt:lpstr>
      <vt:lpstr>Why privacy by design?</vt:lpstr>
      <vt:lpstr>Legislating data as proxy for imbalance</vt:lpstr>
      <vt:lpstr>What is privacy?</vt:lpstr>
      <vt:lpstr>What is privacy?</vt:lpstr>
      <vt:lpstr>Surveillance</vt:lpstr>
      <vt:lpstr>PowerPoint Presentation</vt:lpstr>
      <vt:lpstr>Exclusion</vt:lpstr>
      <vt:lpstr>Secondary Use</vt:lpstr>
      <vt:lpstr>PowerPoint Presentation</vt:lpstr>
      <vt:lpstr>Appropriation</vt:lpstr>
      <vt:lpstr>Intrusion</vt:lpstr>
      <vt:lpstr>PowerPoint Presentation</vt:lpstr>
      <vt:lpstr>Manipulation online</vt:lpstr>
      <vt:lpstr>Manipulation online</vt:lpstr>
      <vt:lpstr>Privacy violations</vt:lpstr>
      <vt:lpstr>How to design for privacy? `</vt:lpstr>
      <vt:lpstr>Hoepman Strategies</vt:lpstr>
      <vt:lpstr>Strategies &amp; Tactics</vt:lpstr>
      <vt:lpstr>Obfuscate</vt:lpstr>
      <vt:lpstr>Privacy by Design Process</vt:lpstr>
      <vt:lpstr>Privacy by Design Process</vt:lpstr>
      <vt:lpstr>Trust</vt:lpstr>
      <vt:lpstr>Trust</vt:lpstr>
      <vt:lpstr>Going to the gym</vt:lpstr>
      <vt:lpstr>Thank You  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Presento Present</dc:creator>
  <cp:lastModifiedBy>Charles Mabbett</cp:lastModifiedBy>
  <cp:revision>37</cp:revision>
  <dcterms:created xsi:type="dcterms:W3CDTF">2018-10-14T13:58:40Z</dcterms:created>
  <dcterms:modified xsi:type="dcterms:W3CDTF">2018-10-29T19:54:32Z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0x010100B90CAB5DF1DCFA46B31C0DABAEC12829</vt:lpwstr>
  </property>
</Properties>
</file>